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39"/>
  </p:notesMasterIdLst>
  <p:sldIdLst>
    <p:sldId id="256" r:id="rId2"/>
    <p:sldId id="280" r:id="rId3"/>
    <p:sldId id="279" r:id="rId4"/>
    <p:sldId id="257" r:id="rId5"/>
    <p:sldId id="281" r:id="rId6"/>
    <p:sldId id="298" r:id="rId7"/>
    <p:sldId id="297" r:id="rId8"/>
    <p:sldId id="258" r:id="rId9"/>
    <p:sldId id="261" r:id="rId10"/>
    <p:sldId id="284" r:id="rId11"/>
    <p:sldId id="262" r:id="rId12"/>
    <p:sldId id="263" r:id="rId13"/>
    <p:sldId id="285" r:id="rId14"/>
    <p:sldId id="259" r:id="rId15"/>
    <p:sldId id="264" r:id="rId16"/>
    <p:sldId id="260" r:id="rId17"/>
    <p:sldId id="299" r:id="rId18"/>
    <p:sldId id="286" r:id="rId19"/>
    <p:sldId id="295" r:id="rId20"/>
    <p:sldId id="266" r:id="rId21"/>
    <p:sldId id="289" r:id="rId22"/>
    <p:sldId id="268" r:id="rId23"/>
    <p:sldId id="269" r:id="rId24"/>
    <p:sldId id="304" r:id="rId25"/>
    <p:sldId id="301" r:id="rId26"/>
    <p:sldId id="302" r:id="rId27"/>
    <p:sldId id="303" r:id="rId28"/>
    <p:sldId id="270" r:id="rId29"/>
    <p:sldId id="272" r:id="rId30"/>
    <p:sldId id="291" r:id="rId31"/>
    <p:sldId id="292" r:id="rId32"/>
    <p:sldId id="296" r:id="rId33"/>
    <p:sldId id="276" r:id="rId34"/>
    <p:sldId id="294" r:id="rId35"/>
    <p:sldId id="273" r:id="rId36"/>
    <p:sldId id="300" r:id="rId37"/>
    <p:sldId id="29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4" autoAdjust="0"/>
    <p:restoredTop sz="86404" autoAdjust="0"/>
  </p:normalViewPr>
  <p:slideViewPr>
    <p:cSldViewPr snapToGrid="0">
      <p:cViewPr varScale="1">
        <p:scale>
          <a:sx n="79" d="100"/>
          <a:sy n="79" d="100"/>
        </p:scale>
        <p:origin x="816" y="78"/>
      </p:cViewPr>
      <p:guideLst/>
    </p:cSldViewPr>
  </p:slideViewPr>
  <p:outlineViewPr>
    <p:cViewPr>
      <p:scale>
        <a:sx n="33" d="100"/>
        <a:sy n="33" d="100"/>
      </p:scale>
      <p:origin x="0" y="-83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39CB5E-A742-4738-8563-BAA48139FD51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66A61FD-B70D-4F97-9468-FFD1CF79C1AE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신디사이저</a:t>
          </a:r>
          <a:endParaRPr lang="ko-KR" altLang="en-US" sz="1800" b="1" i="0" dirty="0"/>
        </a:p>
      </dgm:t>
    </dgm:pt>
    <dgm:pt modelId="{830B78CF-8ABA-4DFA-9C74-B14BD87CBFB6}" type="parTrans" cxnId="{2F59DD22-E989-4EA8-A426-7560D51E903C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9D342F2C-E670-41AE-A636-9AF0E1E000EA}" type="sibTrans" cxnId="{2F59DD22-E989-4EA8-A426-7560D51E903C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78A578D8-9847-4557-B405-095CE6E16EA2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컴퓨터</a:t>
          </a:r>
          <a:endParaRPr lang="ko-KR" altLang="en-US" sz="1800" b="1" i="0" dirty="0"/>
        </a:p>
      </dgm:t>
    </dgm:pt>
    <dgm:pt modelId="{0030D303-A633-49F2-8C97-F0E2B2E90BCB}" type="parTrans" cxnId="{D2D9237A-5DC0-4C05-B807-B38825491878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1EF062BE-D039-41F6-B839-D5FB394AF96A}" type="sibTrans" cxnId="{D2D9237A-5DC0-4C05-B807-B38825491878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D812B6AF-A6F9-4944-89C2-EF81150BDDFB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소리</a:t>
          </a:r>
          <a:endParaRPr lang="ko-KR" altLang="en-US" sz="1800" b="1" i="0" dirty="0"/>
        </a:p>
      </dgm:t>
    </dgm:pt>
    <dgm:pt modelId="{80BA24B4-2167-45D8-BBF9-EA97C7EE46BB}" type="parTrans" cxnId="{7C73BB28-057E-43B4-9D64-E969DE7E2C0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017C648B-6A31-4D02-92B2-5CA4D3838A60}" type="sibTrans" cxnId="{7C73BB28-057E-43B4-9D64-E969DE7E2C0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FD474F8D-9F63-46AD-A698-D50538C3ECCD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인터페이스</a:t>
          </a:r>
          <a:endParaRPr lang="ko-KR" altLang="en-US" sz="1800" b="1" i="0" dirty="0"/>
        </a:p>
      </dgm:t>
    </dgm:pt>
    <dgm:pt modelId="{7FAB7B57-3CC2-4ADA-BA75-2250BDD3A150}" type="sibTrans" cxnId="{3642E18D-A9F0-435F-9AC4-EDA8568EA4CC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9D4E3C4F-0E49-4AFB-8904-9D47E2FF5E51}" type="parTrans" cxnId="{3642E18D-A9F0-435F-9AC4-EDA8568EA4CC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6CB171F4-8513-48C5-BF71-26736AF091EE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미디</a:t>
          </a:r>
          <a:endParaRPr lang="ko-KR" altLang="en-US" sz="1800" b="1" i="0" dirty="0"/>
        </a:p>
      </dgm:t>
    </dgm:pt>
    <dgm:pt modelId="{EEA18141-D8D0-414F-A1E9-3A7658DB8CCF}" type="parTrans" cxnId="{9CF000DA-6E53-428B-92B4-09B865202C29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9D16A131-318E-42D4-B232-FDA24F588741}" type="sibTrans" cxnId="{9CF000DA-6E53-428B-92B4-09B865202C29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B399B1F1-1E12-44A7-B04E-031DE304FCDF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스피커</a:t>
          </a:r>
          <a:endParaRPr lang="ko-KR" altLang="en-US" sz="1800" b="1" i="0" dirty="0"/>
        </a:p>
      </dgm:t>
    </dgm:pt>
    <dgm:pt modelId="{C4BD28FE-199F-43B2-A6A4-6ABB67E1CF3E}" type="parTrans" cxnId="{B7B50F37-806A-46AC-ACCA-7453D424B34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B124F87-5B68-4761-9A74-F11EED4DB591}" type="sibTrans" cxnId="{B7B50F37-806A-46AC-ACCA-7453D424B34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66599956-B867-41A3-8CCA-AD18AD4D1BEE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건반</a:t>
          </a:r>
          <a:endParaRPr lang="ko-KR" altLang="en-US" sz="1800" b="1" i="0" dirty="0"/>
        </a:p>
      </dgm:t>
    </dgm:pt>
    <dgm:pt modelId="{17C696EA-E80B-44FA-BA1A-DC11AB00A424}" type="parTrans" cxnId="{7511D5B6-3EC7-4122-8CC2-2CD1CFF1CAA8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FC793EBC-895B-4A3E-A02A-DE6FDD440943}" type="sibTrans" cxnId="{7511D5B6-3EC7-4122-8CC2-2CD1CFF1CAA8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47D044D3-7994-4278-B0C0-E840A0305FD4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스위치</a:t>
          </a:r>
          <a:endParaRPr lang="ko-KR" altLang="en-US" sz="1800" b="1" i="0" dirty="0"/>
        </a:p>
      </dgm:t>
    </dgm:pt>
    <dgm:pt modelId="{11BAEA5F-4CFA-4224-A770-D2ECBA34675E}" type="parTrans" cxnId="{9A148D86-5EAA-40B6-BCB9-22425B2723E7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3DADAB8-C2D6-412C-9977-5143EDF58B30}" type="sibTrans" cxnId="{9A148D86-5EAA-40B6-BCB9-22425B2723E7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441BA2C7-119B-4C96-97ED-B2524FCFED93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디스플레이</a:t>
          </a:r>
          <a:endParaRPr lang="ko-KR" altLang="en-US" sz="1800" b="1" i="0" dirty="0"/>
        </a:p>
      </dgm:t>
    </dgm:pt>
    <dgm:pt modelId="{B8809132-6E26-40BE-9589-E9584448409D}" type="parTrans" cxnId="{601313CB-CAD6-4F9F-BD87-8429F0FAC459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8CA2772B-E4D0-4DCC-8F64-05766A20E0FF}" type="sibTrans" cxnId="{601313CB-CAD6-4F9F-BD87-8429F0FAC459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D539A7B-1628-4D6C-8872-0624C0FDD3E9}">
      <dgm:prSet phldrT="[Text]" custT="1"/>
      <dgm:spPr/>
      <dgm:t>
        <a:bodyPr/>
        <a:lstStyle/>
        <a:p>
          <a:pPr latinLnBrk="1"/>
          <a:r>
            <a:rPr lang="en-US" altLang="ko-KR" sz="1800" b="1" i="0" dirty="0" smtClean="0"/>
            <a:t>LCD</a:t>
          </a:r>
          <a:endParaRPr lang="ko-KR" altLang="en-US" sz="1800" b="1" i="0" dirty="0"/>
        </a:p>
      </dgm:t>
    </dgm:pt>
    <dgm:pt modelId="{23142C9D-8023-4624-A61A-9ADD855A1D83}" type="parTrans" cxnId="{4F26102E-2013-4B03-8621-397BC3D39532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5C2687B-3BD4-466F-9E50-BB15BED09776}" type="sibTrans" cxnId="{4F26102E-2013-4B03-8621-397BC3D39532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AFB4876-B3AA-4671-B998-3DA0201AB2BD}">
      <dgm:prSet phldrT="[Text]" custT="1"/>
      <dgm:spPr/>
      <dgm:t>
        <a:bodyPr/>
        <a:lstStyle/>
        <a:p>
          <a:pPr latinLnBrk="1"/>
          <a:r>
            <a:rPr lang="en-US" altLang="ko-KR" sz="1800" b="1" i="0" dirty="0" smtClean="0"/>
            <a:t>7Segment</a:t>
          </a:r>
          <a:endParaRPr lang="ko-KR" altLang="en-US" sz="1800" b="1" i="0" dirty="0"/>
        </a:p>
      </dgm:t>
    </dgm:pt>
    <dgm:pt modelId="{AB66235A-80E1-4271-BA3E-7C3A5B86FED7}" type="parTrans" cxnId="{470E7CC4-C3CF-4CC2-B01B-6F47D5F8024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746E049-6DC6-484D-BFFC-4B6F2549271B}" type="sibTrans" cxnId="{470E7CC4-C3CF-4CC2-B01B-6F47D5F8024E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9306B75F-F80B-449F-BF01-508A2604BE56}">
      <dgm:prSet phldrT="[Text]" custT="1"/>
      <dgm:spPr/>
      <dgm:t>
        <a:bodyPr/>
        <a:lstStyle/>
        <a:p>
          <a:pPr latinLnBrk="1"/>
          <a:r>
            <a:rPr lang="en-US" altLang="ko-KR" sz="1800" b="1" i="0" dirty="0" smtClean="0"/>
            <a:t>LED panel</a:t>
          </a:r>
          <a:endParaRPr lang="ko-KR" altLang="en-US" sz="1800" b="1" i="0" dirty="0"/>
        </a:p>
      </dgm:t>
    </dgm:pt>
    <dgm:pt modelId="{8E7A3119-D785-49C4-9110-41D9399FC36B}" type="parTrans" cxnId="{A0090E5D-B0B0-4173-96C7-7E79CDFF8C9D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28ADEABD-8099-4D57-81B8-84F7BFDC838B}" type="sibTrans" cxnId="{A0090E5D-B0B0-4173-96C7-7E79CDFF8C9D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DEDF602-8815-4C1C-8AAF-F3A5615A3E73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푸쉬</a:t>
          </a:r>
          <a:endParaRPr lang="ko-KR" altLang="en-US" sz="1800" b="1" i="0" dirty="0"/>
        </a:p>
      </dgm:t>
    </dgm:pt>
    <dgm:pt modelId="{8654D205-1FB8-424E-8637-881E8A0D3A40}" type="parTrans" cxnId="{85F92E1B-29A3-4025-8453-C48497EDD7C2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DCFEB2C-DB94-46B1-9A47-9C2443422741}" type="sibTrans" cxnId="{85F92E1B-29A3-4025-8453-C48497EDD7C2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E624242-7B6F-4E06-86EA-8F9991452342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택트</a:t>
          </a:r>
          <a:endParaRPr lang="ko-KR" altLang="en-US" sz="1800" b="1" i="0" dirty="0"/>
        </a:p>
      </dgm:t>
    </dgm:pt>
    <dgm:pt modelId="{08119533-556A-448A-BE3E-FA4A09C41BFA}" type="parTrans" cxnId="{3EBEEFCA-A987-46F5-BD32-B52F67A82294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B9148F8E-40EB-44DD-8744-68B5B8B5E7E8}" type="sibTrans" cxnId="{3EBEEFCA-A987-46F5-BD32-B52F67A82294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E256A1C9-D741-4D4C-A0D1-14A82C4D1D0A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엔코더</a:t>
          </a:r>
          <a:endParaRPr lang="ko-KR" altLang="en-US" sz="1800" b="1" i="0" dirty="0"/>
        </a:p>
      </dgm:t>
    </dgm:pt>
    <dgm:pt modelId="{1EFED697-82BC-40C4-AFCC-193FFCE6E201}" type="parTrans" cxnId="{696FD809-A39B-43A3-8D23-54DB3A1BB155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C13F912-E1D1-422D-B6D0-51F4D5955B73}" type="sibTrans" cxnId="{696FD809-A39B-43A3-8D23-54DB3A1BB155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F2D70A02-034B-4F20-A3EA-57FBCFB62075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가변저항</a:t>
          </a:r>
          <a:endParaRPr lang="ko-KR" altLang="en-US" sz="1800" b="1" i="0" dirty="0"/>
        </a:p>
      </dgm:t>
    </dgm:pt>
    <dgm:pt modelId="{B2AEC0E9-58E9-4780-A66B-D56F02C5D3D3}" type="parTrans" cxnId="{CCE59A40-6753-4459-B399-AA42F4CB5F91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B75C8294-01C1-4220-8B32-ED8FEB3CCE73}" type="sibTrans" cxnId="{CCE59A40-6753-4459-B399-AA42F4CB5F91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304FCC4F-6B2D-4772-998B-3E444A2B9D33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악기</a:t>
          </a:r>
          <a:endParaRPr lang="ko-KR" altLang="en-US" sz="1800" b="1" i="0" dirty="0"/>
        </a:p>
      </dgm:t>
    </dgm:pt>
    <dgm:pt modelId="{E78C1268-854A-41D7-AE21-6D4216A6F519}" type="parTrans" cxnId="{281FB423-0951-4521-80F6-F3EAFEEC1990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85503D40-03AC-40B7-A4A6-DD9455E3B221}" type="sibTrans" cxnId="{281FB423-0951-4521-80F6-F3EAFEEC1990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635D878F-BFE0-4018-8BC3-4D8C916D9EC4}">
      <dgm:prSet phldrT="[Text]" custT="1"/>
      <dgm:spPr/>
      <dgm:t>
        <a:bodyPr/>
        <a:lstStyle/>
        <a:p>
          <a:pPr latinLnBrk="1"/>
          <a:r>
            <a:rPr lang="ko-KR" altLang="en-US" sz="1800" b="1" i="0" dirty="0" smtClean="0"/>
            <a:t>통신</a:t>
          </a:r>
          <a:endParaRPr lang="ko-KR" altLang="en-US" sz="1800" b="1" i="0" dirty="0"/>
        </a:p>
      </dgm:t>
    </dgm:pt>
    <dgm:pt modelId="{1CD34483-A46C-4575-BC3D-501472108FB2}" type="parTrans" cxnId="{3878FB41-6665-4B4C-ADE8-358A657A62AB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496F6533-5831-4897-B7F7-1067CFEDB494}" type="sibTrans" cxnId="{3878FB41-6665-4B4C-ADE8-358A657A62AB}">
      <dgm:prSet/>
      <dgm:spPr/>
      <dgm:t>
        <a:bodyPr/>
        <a:lstStyle/>
        <a:p>
          <a:pPr latinLnBrk="1"/>
          <a:endParaRPr lang="ko-KR" altLang="en-US" sz="2000" b="1" i="0"/>
        </a:p>
      </dgm:t>
    </dgm:pt>
    <dgm:pt modelId="{C6951270-7795-4933-9CB4-D57A4A561D47}" type="pres">
      <dgm:prSet presAssocID="{2039CB5E-A742-4738-8563-BAA48139FD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B54F3E-6A15-4EA8-95FF-14A13387F9AB}" type="pres">
      <dgm:prSet presAssocID="{666A61FD-B70D-4F97-9468-FFD1CF79C1AE}" presName="hierRoot1" presStyleCnt="0">
        <dgm:presLayoutVars>
          <dgm:hierBranch val="init"/>
        </dgm:presLayoutVars>
      </dgm:prSet>
      <dgm:spPr/>
    </dgm:pt>
    <dgm:pt modelId="{17E6F5E5-53DD-4CD2-A64B-B98B805F09B1}" type="pres">
      <dgm:prSet presAssocID="{666A61FD-B70D-4F97-9468-FFD1CF79C1AE}" presName="rootComposite1" presStyleCnt="0"/>
      <dgm:spPr/>
    </dgm:pt>
    <dgm:pt modelId="{2DE49060-FAE6-433A-BEE4-49E5CA942875}" type="pres">
      <dgm:prSet presAssocID="{666A61FD-B70D-4F97-9468-FFD1CF79C1AE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35D6F52-E04D-42F9-ACE5-784FC7C0C182}" type="pres">
      <dgm:prSet presAssocID="{666A61FD-B70D-4F97-9468-FFD1CF79C1AE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9D446F9E-7671-416B-BCEB-D3F691C40455}" type="pres">
      <dgm:prSet presAssocID="{666A61FD-B70D-4F97-9468-FFD1CF79C1AE}" presName="hierChild2" presStyleCnt="0"/>
      <dgm:spPr/>
    </dgm:pt>
    <dgm:pt modelId="{593ECA32-500D-4DE0-9FB1-4D49F3D0B86A}" type="pres">
      <dgm:prSet presAssocID="{0030D303-A633-49F2-8C97-F0E2B2E90BCB}" presName="Name37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C8B21E3-FABD-42FB-82BA-7CE1A546BD98}" type="pres">
      <dgm:prSet presAssocID="{78A578D8-9847-4557-B405-095CE6E16EA2}" presName="hierRoot2" presStyleCnt="0">
        <dgm:presLayoutVars>
          <dgm:hierBranch val="init"/>
        </dgm:presLayoutVars>
      </dgm:prSet>
      <dgm:spPr/>
    </dgm:pt>
    <dgm:pt modelId="{42CE26AF-CAA6-48A1-9C56-033D4EDA65A6}" type="pres">
      <dgm:prSet presAssocID="{78A578D8-9847-4557-B405-095CE6E16EA2}" presName="rootComposite" presStyleCnt="0"/>
      <dgm:spPr/>
    </dgm:pt>
    <dgm:pt modelId="{FBA407AE-4C3A-4597-B0AA-F62818FE4156}" type="pres">
      <dgm:prSet presAssocID="{78A578D8-9847-4557-B405-095CE6E16EA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69E6642-2733-4708-944E-3CE950FB670E}" type="pres">
      <dgm:prSet presAssocID="{78A578D8-9847-4557-B405-095CE6E16EA2}" presName="rootConnector" presStyleLbl="node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78FACA2-94A6-47F8-BE77-468AA5E9225D}" type="pres">
      <dgm:prSet presAssocID="{78A578D8-9847-4557-B405-095CE6E16EA2}" presName="hierChild4" presStyleCnt="0"/>
      <dgm:spPr/>
    </dgm:pt>
    <dgm:pt modelId="{D7F3998E-8B7E-4AAB-BC62-3C9A5C9AAB20}" type="pres">
      <dgm:prSet presAssocID="{E78C1268-854A-41D7-AE21-6D4216A6F519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5DDE6FA-BA7B-479D-BFF5-5A077FBC4574}" type="pres">
      <dgm:prSet presAssocID="{304FCC4F-6B2D-4772-998B-3E444A2B9D33}" presName="hierRoot2" presStyleCnt="0">
        <dgm:presLayoutVars>
          <dgm:hierBranch val="init"/>
        </dgm:presLayoutVars>
      </dgm:prSet>
      <dgm:spPr/>
    </dgm:pt>
    <dgm:pt modelId="{1084ACB6-295C-4CEF-953F-4A1B509F1A5D}" type="pres">
      <dgm:prSet presAssocID="{304FCC4F-6B2D-4772-998B-3E444A2B9D33}" presName="rootComposite" presStyleCnt="0"/>
      <dgm:spPr/>
    </dgm:pt>
    <dgm:pt modelId="{F8E66D5A-0E1B-4F23-886F-D4B1971186F8}" type="pres">
      <dgm:prSet presAssocID="{304FCC4F-6B2D-4772-998B-3E444A2B9D33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49BA95-9E3E-4BD9-9A2D-DA1D126B76F1}" type="pres">
      <dgm:prSet presAssocID="{304FCC4F-6B2D-4772-998B-3E444A2B9D33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3E96F9CC-3F55-4609-A72D-65C2F43B625F}" type="pres">
      <dgm:prSet presAssocID="{304FCC4F-6B2D-4772-998B-3E444A2B9D33}" presName="hierChild4" presStyleCnt="0"/>
      <dgm:spPr/>
    </dgm:pt>
    <dgm:pt modelId="{15942C64-8C49-4527-B1EF-81EBFEB72F5D}" type="pres">
      <dgm:prSet presAssocID="{304FCC4F-6B2D-4772-998B-3E444A2B9D33}" presName="hierChild5" presStyleCnt="0"/>
      <dgm:spPr/>
    </dgm:pt>
    <dgm:pt modelId="{105430CA-2DF2-402F-AA5A-93B6698C8937}" type="pres">
      <dgm:prSet presAssocID="{1CD34483-A46C-4575-BC3D-501472108FB2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8B1498C-5A25-4D30-85AD-5950E8C55CFE}" type="pres">
      <dgm:prSet presAssocID="{635D878F-BFE0-4018-8BC3-4D8C916D9EC4}" presName="hierRoot2" presStyleCnt="0">
        <dgm:presLayoutVars>
          <dgm:hierBranch val="init"/>
        </dgm:presLayoutVars>
      </dgm:prSet>
      <dgm:spPr/>
    </dgm:pt>
    <dgm:pt modelId="{998946F8-5A23-4F6F-B37D-5C60F227A70B}" type="pres">
      <dgm:prSet presAssocID="{635D878F-BFE0-4018-8BC3-4D8C916D9EC4}" presName="rootComposite" presStyleCnt="0"/>
      <dgm:spPr/>
    </dgm:pt>
    <dgm:pt modelId="{0C073B3A-8B95-4274-8DBA-7EC683844F34}" type="pres">
      <dgm:prSet presAssocID="{635D878F-BFE0-4018-8BC3-4D8C916D9EC4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C2AAF84-F5E4-4365-BB47-94E81B9F1505}" type="pres">
      <dgm:prSet presAssocID="{635D878F-BFE0-4018-8BC3-4D8C916D9EC4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010DCD1D-E3AF-4768-8E38-BBD1C4E3FC72}" type="pres">
      <dgm:prSet presAssocID="{635D878F-BFE0-4018-8BC3-4D8C916D9EC4}" presName="hierChild4" presStyleCnt="0"/>
      <dgm:spPr/>
    </dgm:pt>
    <dgm:pt modelId="{D6A68DE2-F847-4BD5-A3B0-881A1BC66410}" type="pres">
      <dgm:prSet presAssocID="{635D878F-BFE0-4018-8BC3-4D8C916D9EC4}" presName="hierChild5" presStyleCnt="0"/>
      <dgm:spPr/>
    </dgm:pt>
    <dgm:pt modelId="{EBBD2286-1228-4E32-9B76-8E34D44DCE3A}" type="pres">
      <dgm:prSet presAssocID="{78A578D8-9847-4557-B405-095CE6E16EA2}" presName="hierChild5" presStyleCnt="0"/>
      <dgm:spPr/>
    </dgm:pt>
    <dgm:pt modelId="{6222D93B-B79D-45E1-8759-948F92C7AFAC}" type="pres">
      <dgm:prSet presAssocID="{80BA24B4-2167-45D8-BBF9-EA97C7EE46BB}" presName="Name37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2B19B0B3-80CE-4573-8E44-C8DAC1786E93}" type="pres">
      <dgm:prSet presAssocID="{D812B6AF-A6F9-4944-89C2-EF81150BDDFB}" presName="hierRoot2" presStyleCnt="0">
        <dgm:presLayoutVars>
          <dgm:hierBranch val="init"/>
        </dgm:presLayoutVars>
      </dgm:prSet>
      <dgm:spPr/>
    </dgm:pt>
    <dgm:pt modelId="{9406A5DF-F9FA-4E08-9022-A33287905CF8}" type="pres">
      <dgm:prSet presAssocID="{D812B6AF-A6F9-4944-89C2-EF81150BDDFB}" presName="rootComposite" presStyleCnt="0"/>
      <dgm:spPr/>
    </dgm:pt>
    <dgm:pt modelId="{A10A83B0-55F9-440A-B2ED-C92D71522924}" type="pres">
      <dgm:prSet presAssocID="{D812B6AF-A6F9-4944-89C2-EF81150BDDFB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4B7876-906F-4A12-A913-31CC890253B6}" type="pres">
      <dgm:prSet presAssocID="{D812B6AF-A6F9-4944-89C2-EF81150BDDFB}" presName="rootConnector" presStyleLbl="node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1F41690-5710-4A3A-91AE-066AC53181CA}" type="pres">
      <dgm:prSet presAssocID="{D812B6AF-A6F9-4944-89C2-EF81150BDDFB}" presName="hierChild4" presStyleCnt="0"/>
      <dgm:spPr/>
    </dgm:pt>
    <dgm:pt modelId="{6AC0D9BA-3CE9-4C03-8436-98729E3B6E9F}" type="pres">
      <dgm:prSet presAssocID="{EEA18141-D8D0-414F-A1E9-3A7658DB8CCF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3A8F6083-1C04-476D-8D59-AF7FC1E94BBA}" type="pres">
      <dgm:prSet presAssocID="{6CB171F4-8513-48C5-BF71-26736AF091EE}" presName="hierRoot2" presStyleCnt="0">
        <dgm:presLayoutVars>
          <dgm:hierBranch val="init"/>
        </dgm:presLayoutVars>
      </dgm:prSet>
      <dgm:spPr/>
    </dgm:pt>
    <dgm:pt modelId="{2C9A70F3-DFFA-4D87-B593-7E38F83972FD}" type="pres">
      <dgm:prSet presAssocID="{6CB171F4-8513-48C5-BF71-26736AF091EE}" presName="rootComposite" presStyleCnt="0"/>
      <dgm:spPr/>
    </dgm:pt>
    <dgm:pt modelId="{AA7185E9-71FB-48D3-A9F5-75150CD3F5EF}" type="pres">
      <dgm:prSet presAssocID="{6CB171F4-8513-48C5-BF71-26736AF091EE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BF9A48-F495-4B62-AEAB-294FC0617182}" type="pres">
      <dgm:prSet presAssocID="{6CB171F4-8513-48C5-BF71-26736AF091EE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C881720-4B27-4657-8291-E09C89A19009}" type="pres">
      <dgm:prSet presAssocID="{6CB171F4-8513-48C5-BF71-26736AF091EE}" presName="hierChild4" presStyleCnt="0"/>
      <dgm:spPr/>
    </dgm:pt>
    <dgm:pt modelId="{1D741125-03D0-484B-A146-24D10D2338AF}" type="pres">
      <dgm:prSet presAssocID="{6CB171F4-8513-48C5-BF71-26736AF091EE}" presName="hierChild5" presStyleCnt="0"/>
      <dgm:spPr/>
    </dgm:pt>
    <dgm:pt modelId="{26C54830-E2FB-4559-9787-BC072BFC890B}" type="pres">
      <dgm:prSet presAssocID="{C4BD28FE-199F-43B2-A6A4-6ABB67E1CF3E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65B8E13-9F5D-415C-A6FF-BDCBCC6F9A6D}" type="pres">
      <dgm:prSet presAssocID="{B399B1F1-1E12-44A7-B04E-031DE304FCDF}" presName="hierRoot2" presStyleCnt="0">
        <dgm:presLayoutVars>
          <dgm:hierBranch val="init"/>
        </dgm:presLayoutVars>
      </dgm:prSet>
      <dgm:spPr/>
    </dgm:pt>
    <dgm:pt modelId="{97AD9F49-7B76-438B-963A-1E3D8E5D5C46}" type="pres">
      <dgm:prSet presAssocID="{B399B1F1-1E12-44A7-B04E-031DE304FCDF}" presName="rootComposite" presStyleCnt="0"/>
      <dgm:spPr/>
    </dgm:pt>
    <dgm:pt modelId="{905A6E19-E4ED-4ADB-A64B-0F422AB46B3B}" type="pres">
      <dgm:prSet presAssocID="{B399B1F1-1E12-44A7-B04E-031DE304FCDF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44B018-AD64-472F-8883-80334A849CC6}" type="pres">
      <dgm:prSet presAssocID="{B399B1F1-1E12-44A7-B04E-031DE304FCDF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5E47B5E-687E-4F94-8C52-83476E1FA49B}" type="pres">
      <dgm:prSet presAssocID="{B399B1F1-1E12-44A7-B04E-031DE304FCDF}" presName="hierChild4" presStyleCnt="0"/>
      <dgm:spPr/>
    </dgm:pt>
    <dgm:pt modelId="{BCEEBBB5-11F3-4018-97FF-451B0B60E1F4}" type="pres">
      <dgm:prSet presAssocID="{B399B1F1-1E12-44A7-B04E-031DE304FCDF}" presName="hierChild5" presStyleCnt="0"/>
      <dgm:spPr/>
    </dgm:pt>
    <dgm:pt modelId="{E27B8882-9006-4176-8EA3-381958005C3A}" type="pres">
      <dgm:prSet presAssocID="{D812B6AF-A6F9-4944-89C2-EF81150BDDFB}" presName="hierChild5" presStyleCnt="0"/>
      <dgm:spPr/>
    </dgm:pt>
    <dgm:pt modelId="{EAB0FF33-FCB2-480B-95A6-CAECD8DCDE38}" type="pres">
      <dgm:prSet presAssocID="{9D4E3C4F-0E49-4AFB-8904-9D47E2FF5E51}" presName="Name37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29FBDF14-46AC-4CE2-ABCD-2509B08267F3}" type="pres">
      <dgm:prSet presAssocID="{FD474F8D-9F63-46AD-A698-D50538C3ECCD}" presName="hierRoot2" presStyleCnt="0">
        <dgm:presLayoutVars>
          <dgm:hierBranch val="init"/>
        </dgm:presLayoutVars>
      </dgm:prSet>
      <dgm:spPr/>
    </dgm:pt>
    <dgm:pt modelId="{5133FD3A-8B16-456E-A75D-EDACF3DFA0A0}" type="pres">
      <dgm:prSet presAssocID="{FD474F8D-9F63-46AD-A698-D50538C3ECCD}" presName="rootComposite" presStyleCnt="0"/>
      <dgm:spPr/>
    </dgm:pt>
    <dgm:pt modelId="{51E8AE01-C89A-4E97-8AF5-2A09D7639556}" type="pres">
      <dgm:prSet presAssocID="{FD474F8D-9F63-46AD-A698-D50538C3ECCD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7F4632-49C4-4470-8F6E-49CD314B008F}" type="pres">
      <dgm:prSet presAssocID="{FD474F8D-9F63-46AD-A698-D50538C3ECCD}" presName="rootConnector" presStyleLbl="node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577DF1C-0B7B-426D-98B3-26638E4FEC34}" type="pres">
      <dgm:prSet presAssocID="{FD474F8D-9F63-46AD-A698-D50538C3ECCD}" presName="hierChild4" presStyleCnt="0"/>
      <dgm:spPr/>
    </dgm:pt>
    <dgm:pt modelId="{87A949B5-2C2D-41C6-8C94-46CA6D6AC96C}" type="pres">
      <dgm:prSet presAssocID="{17C696EA-E80B-44FA-BA1A-DC11AB00A424}" presName="Name37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541F7A7C-7276-4421-A863-00838BF7BD1C}" type="pres">
      <dgm:prSet presAssocID="{66599956-B867-41A3-8CCA-AD18AD4D1BEE}" presName="hierRoot2" presStyleCnt="0">
        <dgm:presLayoutVars>
          <dgm:hierBranch val="init"/>
        </dgm:presLayoutVars>
      </dgm:prSet>
      <dgm:spPr/>
    </dgm:pt>
    <dgm:pt modelId="{10BFA681-B8E9-4089-AA41-64F766539A00}" type="pres">
      <dgm:prSet presAssocID="{66599956-B867-41A3-8CCA-AD18AD4D1BEE}" presName="rootComposite" presStyleCnt="0"/>
      <dgm:spPr/>
    </dgm:pt>
    <dgm:pt modelId="{1A00F741-9C62-4BC3-BF33-7D9E8689E47A}" type="pres">
      <dgm:prSet presAssocID="{66599956-B867-41A3-8CCA-AD18AD4D1BEE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7E26DC-69D1-406D-A02F-C9247905E780}" type="pres">
      <dgm:prSet presAssocID="{66599956-B867-41A3-8CCA-AD18AD4D1BEE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574A32A5-5ABD-4DE1-ACA8-9870628187EE}" type="pres">
      <dgm:prSet presAssocID="{66599956-B867-41A3-8CCA-AD18AD4D1BEE}" presName="hierChild4" presStyleCnt="0"/>
      <dgm:spPr/>
    </dgm:pt>
    <dgm:pt modelId="{BD16387F-B4FF-45E8-9165-B7CF5B71BEC6}" type="pres">
      <dgm:prSet presAssocID="{66599956-B867-41A3-8CCA-AD18AD4D1BEE}" presName="hierChild5" presStyleCnt="0"/>
      <dgm:spPr/>
    </dgm:pt>
    <dgm:pt modelId="{AF813400-7BF6-4936-972E-F1199C8DE71E}" type="pres">
      <dgm:prSet presAssocID="{11BAEA5F-4CFA-4224-A770-D2ECBA34675E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CE89BAF9-3981-436B-A917-19B64B4DDEC7}" type="pres">
      <dgm:prSet presAssocID="{47D044D3-7994-4278-B0C0-E840A0305FD4}" presName="hierRoot2" presStyleCnt="0">
        <dgm:presLayoutVars>
          <dgm:hierBranch val="init"/>
        </dgm:presLayoutVars>
      </dgm:prSet>
      <dgm:spPr/>
    </dgm:pt>
    <dgm:pt modelId="{3032F90A-B20B-4992-BF28-49D02D5FD458}" type="pres">
      <dgm:prSet presAssocID="{47D044D3-7994-4278-B0C0-E840A0305FD4}" presName="rootComposite" presStyleCnt="0"/>
      <dgm:spPr/>
    </dgm:pt>
    <dgm:pt modelId="{31B7B75D-3004-460B-B1FA-0B7ADA38C60F}" type="pres">
      <dgm:prSet presAssocID="{47D044D3-7994-4278-B0C0-E840A0305FD4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57EF5C-4BF1-4B0F-BFC1-5E7F1CB9FAAA}" type="pres">
      <dgm:prSet presAssocID="{47D044D3-7994-4278-B0C0-E840A0305FD4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042AF262-572A-4747-A2DB-A470AC7F054E}" type="pres">
      <dgm:prSet presAssocID="{47D044D3-7994-4278-B0C0-E840A0305FD4}" presName="hierChild4" presStyleCnt="0"/>
      <dgm:spPr/>
    </dgm:pt>
    <dgm:pt modelId="{8481D96B-C380-4297-AC94-9F85D9C4548B}" type="pres">
      <dgm:prSet presAssocID="{8654D205-1FB8-424E-8637-881E8A0D3A40}" presName="Name37" presStyleLbl="parChTrans1D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7A189DC-F653-42CE-A52D-F732FC94AC4B}" type="pres">
      <dgm:prSet presAssocID="{CDEDF602-8815-4C1C-8AAF-F3A5615A3E73}" presName="hierRoot2" presStyleCnt="0">
        <dgm:presLayoutVars>
          <dgm:hierBranch val="init"/>
        </dgm:presLayoutVars>
      </dgm:prSet>
      <dgm:spPr/>
    </dgm:pt>
    <dgm:pt modelId="{4D0837AC-39A1-4508-9486-75F612ECC264}" type="pres">
      <dgm:prSet presAssocID="{CDEDF602-8815-4C1C-8AAF-F3A5615A3E73}" presName="rootComposite" presStyleCnt="0"/>
      <dgm:spPr/>
    </dgm:pt>
    <dgm:pt modelId="{048AEB1D-878A-4BE6-A966-E43192FCB513}" type="pres">
      <dgm:prSet presAssocID="{CDEDF602-8815-4C1C-8AAF-F3A5615A3E73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BC0A16-FB7D-4769-B8A3-946ACE9CA0FA}" type="pres">
      <dgm:prSet presAssocID="{CDEDF602-8815-4C1C-8AAF-F3A5615A3E73}" presName="rootConnector" presStyleLbl="node4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ECF37290-5D82-483F-A189-F65C591A5F47}" type="pres">
      <dgm:prSet presAssocID="{CDEDF602-8815-4C1C-8AAF-F3A5615A3E73}" presName="hierChild4" presStyleCnt="0"/>
      <dgm:spPr/>
    </dgm:pt>
    <dgm:pt modelId="{C0CE4770-C452-434E-B818-2891EB039111}" type="pres">
      <dgm:prSet presAssocID="{CDEDF602-8815-4C1C-8AAF-F3A5615A3E73}" presName="hierChild5" presStyleCnt="0"/>
      <dgm:spPr/>
    </dgm:pt>
    <dgm:pt modelId="{C42886BB-614A-4FA2-85A9-318600BC32BA}" type="pres">
      <dgm:prSet presAssocID="{08119533-556A-448A-BE3E-FA4A09C41BFA}" presName="Name37" presStyleLbl="parChTrans1D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4A29323-9C6E-4383-8751-EFA270040218}" type="pres">
      <dgm:prSet presAssocID="{3E624242-7B6F-4E06-86EA-8F9991452342}" presName="hierRoot2" presStyleCnt="0">
        <dgm:presLayoutVars>
          <dgm:hierBranch val="init"/>
        </dgm:presLayoutVars>
      </dgm:prSet>
      <dgm:spPr/>
    </dgm:pt>
    <dgm:pt modelId="{7552A6BF-F447-4DBD-8687-AB51158DB5B5}" type="pres">
      <dgm:prSet presAssocID="{3E624242-7B6F-4E06-86EA-8F9991452342}" presName="rootComposite" presStyleCnt="0"/>
      <dgm:spPr/>
    </dgm:pt>
    <dgm:pt modelId="{B0BBD7A4-66D0-42A7-8A15-C1E5EDABA6CD}" type="pres">
      <dgm:prSet presAssocID="{3E624242-7B6F-4E06-86EA-8F9991452342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80F001-C1E1-4A30-9210-64273EA723F9}" type="pres">
      <dgm:prSet presAssocID="{3E624242-7B6F-4E06-86EA-8F9991452342}" presName="rootConnector" presStyleLbl="node4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C55722B-39F2-4529-A35E-8F8C76A45426}" type="pres">
      <dgm:prSet presAssocID="{3E624242-7B6F-4E06-86EA-8F9991452342}" presName="hierChild4" presStyleCnt="0"/>
      <dgm:spPr/>
    </dgm:pt>
    <dgm:pt modelId="{CFD9560A-A1DA-407D-86ED-3CCDC6AFF661}" type="pres">
      <dgm:prSet presAssocID="{3E624242-7B6F-4E06-86EA-8F9991452342}" presName="hierChild5" presStyleCnt="0"/>
      <dgm:spPr/>
    </dgm:pt>
    <dgm:pt modelId="{7F436142-5757-450E-820D-C6EE70543E6E}" type="pres">
      <dgm:prSet presAssocID="{1EFED697-82BC-40C4-AFCC-193FFCE6E201}" presName="Name37" presStyleLbl="parChTrans1D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7BEB3DA8-3F95-423E-A6E0-7D6899FD22EB}" type="pres">
      <dgm:prSet presAssocID="{E256A1C9-D741-4D4C-A0D1-14A82C4D1D0A}" presName="hierRoot2" presStyleCnt="0">
        <dgm:presLayoutVars>
          <dgm:hierBranch val="init"/>
        </dgm:presLayoutVars>
      </dgm:prSet>
      <dgm:spPr/>
    </dgm:pt>
    <dgm:pt modelId="{00174C6B-AD51-4F1D-A9D8-93B937A78B78}" type="pres">
      <dgm:prSet presAssocID="{E256A1C9-D741-4D4C-A0D1-14A82C4D1D0A}" presName="rootComposite" presStyleCnt="0"/>
      <dgm:spPr/>
    </dgm:pt>
    <dgm:pt modelId="{BEAC35E3-8968-4B35-8510-80652E7D11FA}" type="pres">
      <dgm:prSet presAssocID="{E256A1C9-D741-4D4C-A0D1-14A82C4D1D0A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4F4F1C-4BAD-4B1D-8877-B5571F6C1131}" type="pres">
      <dgm:prSet presAssocID="{E256A1C9-D741-4D4C-A0D1-14A82C4D1D0A}" presName="rootConnector" presStyleLbl="node4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89EBD26F-955C-4319-BB0F-3FB520A16D72}" type="pres">
      <dgm:prSet presAssocID="{E256A1C9-D741-4D4C-A0D1-14A82C4D1D0A}" presName="hierChild4" presStyleCnt="0"/>
      <dgm:spPr/>
    </dgm:pt>
    <dgm:pt modelId="{A1491167-F916-4639-B198-C722B12FB866}" type="pres">
      <dgm:prSet presAssocID="{E256A1C9-D741-4D4C-A0D1-14A82C4D1D0A}" presName="hierChild5" presStyleCnt="0"/>
      <dgm:spPr/>
    </dgm:pt>
    <dgm:pt modelId="{44163AA7-F23C-4818-A12A-958D53E3D588}" type="pres">
      <dgm:prSet presAssocID="{B2AEC0E9-58E9-4780-A66B-D56F02C5D3D3}" presName="Name37" presStyleLbl="parChTrans1D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CA6392F-62E6-41EF-9F2D-B6D5DADBB3DF}" type="pres">
      <dgm:prSet presAssocID="{F2D70A02-034B-4F20-A3EA-57FBCFB62075}" presName="hierRoot2" presStyleCnt="0">
        <dgm:presLayoutVars>
          <dgm:hierBranch val="init"/>
        </dgm:presLayoutVars>
      </dgm:prSet>
      <dgm:spPr/>
    </dgm:pt>
    <dgm:pt modelId="{2764E161-6BC1-44C4-B22C-61DE68F38B01}" type="pres">
      <dgm:prSet presAssocID="{F2D70A02-034B-4F20-A3EA-57FBCFB62075}" presName="rootComposite" presStyleCnt="0"/>
      <dgm:spPr/>
    </dgm:pt>
    <dgm:pt modelId="{4DC83037-AE9F-4E2E-BC47-F65ABCF6E9C6}" type="pres">
      <dgm:prSet presAssocID="{F2D70A02-034B-4F20-A3EA-57FBCFB62075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ACFDA7-9F32-4D61-A458-9017A949EBDB}" type="pres">
      <dgm:prSet presAssocID="{F2D70A02-034B-4F20-A3EA-57FBCFB62075}" presName="rootConnector" presStyleLbl="node4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B4C3BCA-C1F7-46F1-9A68-F0DFBE53DCEC}" type="pres">
      <dgm:prSet presAssocID="{F2D70A02-034B-4F20-A3EA-57FBCFB62075}" presName="hierChild4" presStyleCnt="0"/>
      <dgm:spPr/>
    </dgm:pt>
    <dgm:pt modelId="{E4524567-9677-4986-977C-6AB807689CBF}" type="pres">
      <dgm:prSet presAssocID="{F2D70A02-034B-4F20-A3EA-57FBCFB62075}" presName="hierChild5" presStyleCnt="0"/>
      <dgm:spPr/>
    </dgm:pt>
    <dgm:pt modelId="{FE2EEC70-6C31-4FF7-9753-025CA0A9C48B}" type="pres">
      <dgm:prSet presAssocID="{47D044D3-7994-4278-B0C0-E840A0305FD4}" presName="hierChild5" presStyleCnt="0"/>
      <dgm:spPr/>
    </dgm:pt>
    <dgm:pt modelId="{C8AB112C-FA97-4532-9194-AA44A1CC7D6A}" type="pres">
      <dgm:prSet presAssocID="{B8809132-6E26-40BE-9589-E9584448409D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3627A68E-5AE0-4ED9-9192-8620DDBFF55A}" type="pres">
      <dgm:prSet presAssocID="{441BA2C7-119B-4C96-97ED-B2524FCFED93}" presName="hierRoot2" presStyleCnt="0">
        <dgm:presLayoutVars>
          <dgm:hierBranch val="init"/>
        </dgm:presLayoutVars>
      </dgm:prSet>
      <dgm:spPr/>
    </dgm:pt>
    <dgm:pt modelId="{5C6CCD28-9D8E-442E-AE8D-C93CC2C07F87}" type="pres">
      <dgm:prSet presAssocID="{441BA2C7-119B-4C96-97ED-B2524FCFED93}" presName="rootComposite" presStyleCnt="0"/>
      <dgm:spPr/>
    </dgm:pt>
    <dgm:pt modelId="{D3572B40-C3D0-47E7-90B2-1E0E6E26F76F}" type="pres">
      <dgm:prSet presAssocID="{441BA2C7-119B-4C96-97ED-B2524FCFED93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6E1967-EFEC-426C-833F-DB75874C049B}" type="pres">
      <dgm:prSet presAssocID="{441BA2C7-119B-4C96-97ED-B2524FCFED93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1D308B9-8175-4DA2-BA19-E7112CC9C9BF}" type="pres">
      <dgm:prSet presAssocID="{441BA2C7-119B-4C96-97ED-B2524FCFED93}" presName="hierChild4" presStyleCnt="0"/>
      <dgm:spPr/>
    </dgm:pt>
    <dgm:pt modelId="{5D8F0D9B-7891-4697-AB61-AB71399F5AEC}" type="pres">
      <dgm:prSet presAssocID="{23142C9D-8023-4624-A61A-9ADD855A1D83}" presName="Name37" presStyleLbl="parChTrans1D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77D1D718-C0AD-4613-BDD5-64D234FFA072}" type="pres">
      <dgm:prSet presAssocID="{3D539A7B-1628-4D6C-8872-0624C0FDD3E9}" presName="hierRoot2" presStyleCnt="0">
        <dgm:presLayoutVars>
          <dgm:hierBranch val="init"/>
        </dgm:presLayoutVars>
      </dgm:prSet>
      <dgm:spPr/>
    </dgm:pt>
    <dgm:pt modelId="{F1435581-22E8-4A8F-8F0A-416AA60315BA}" type="pres">
      <dgm:prSet presAssocID="{3D539A7B-1628-4D6C-8872-0624C0FDD3E9}" presName="rootComposite" presStyleCnt="0"/>
      <dgm:spPr/>
    </dgm:pt>
    <dgm:pt modelId="{11C011F1-1E26-4846-B6A5-D95A275B9604}" type="pres">
      <dgm:prSet presAssocID="{3D539A7B-1628-4D6C-8872-0624C0FDD3E9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2ED1B6-11C6-4E83-B8E0-B01AEF174BF5}" type="pres">
      <dgm:prSet presAssocID="{3D539A7B-1628-4D6C-8872-0624C0FDD3E9}" presName="rootConnector" presStyleLbl="node4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75B2E9BD-AB12-43B8-B481-A371C6960991}" type="pres">
      <dgm:prSet presAssocID="{3D539A7B-1628-4D6C-8872-0624C0FDD3E9}" presName="hierChild4" presStyleCnt="0"/>
      <dgm:spPr/>
    </dgm:pt>
    <dgm:pt modelId="{2844D562-F535-4478-B04C-91A4FF0D8FA6}" type="pres">
      <dgm:prSet presAssocID="{3D539A7B-1628-4D6C-8872-0624C0FDD3E9}" presName="hierChild5" presStyleCnt="0"/>
      <dgm:spPr/>
    </dgm:pt>
    <dgm:pt modelId="{BEB788A4-D98B-432E-AFE3-86C85BA4843D}" type="pres">
      <dgm:prSet presAssocID="{AB66235A-80E1-4271-BA3E-7C3A5B86FED7}" presName="Name37" presStyleLbl="parChTrans1D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D4F0AA5F-C890-4CC8-BF24-B4EB939F4FCD}" type="pres">
      <dgm:prSet presAssocID="{3AFB4876-B3AA-4671-B998-3DA0201AB2BD}" presName="hierRoot2" presStyleCnt="0">
        <dgm:presLayoutVars>
          <dgm:hierBranch val="init"/>
        </dgm:presLayoutVars>
      </dgm:prSet>
      <dgm:spPr/>
    </dgm:pt>
    <dgm:pt modelId="{2D828C11-471A-4D48-B3C2-B7AC7C4FCBBD}" type="pres">
      <dgm:prSet presAssocID="{3AFB4876-B3AA-4671-B998-3DA0201AB2BD}" presName="rootComposite" presStyleCnt="0"/>
      <dgm:spPr/>
    </dgm:pt>
    <dgm:pt modelId="{017CC2D1-9936-4EDE-A5A0-79F467AF7C8E}" type="pres">
      <dgm:prSet presAssocID="{3AFB4876-B3AA-4671-B998-3DA0201AB2BD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2B9289-CFC2-48DD-9CFE-F750CBC61D11}" type="pres">
      <dgm:prSet presAssocID="{3AFB4876-B3AA-4671-B998-3DA0201AB2BD}" presName="rootConnector" presStyleLbl="node4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EE8954C1-A34F-49F5-A977-E55BBCAED79C}" type="pres">
      <dgm:prSet presAssocID="{3AFB4876-B3AA-4671-B998-3DA0201AB2BD}" presName="hierChild4" presStyleCnt="0"/>
      <dgm:spPr/>
    </dgm:pt>
    <dgm:pt modelId="{EA8E8303-17DA-415D-854A-A767BB4D483E}" type="pres">
      <dgm:prSet presAssocID="{3AFB4876-B3AA-4671-B998-3DA0201AB2BD}" presName="hierChild5" presStyleCnt="0"/>
      <dgm:spPr/>
    </dgm:pt>
    <dgm:pt modelId="{D94C2BE1-1AF7-403A-84BA-5D60BE12F90E}" type="pres">
      <dgm:prSet presAssocID="{8E7A3119-D785-49C4-9110-41D9399FC36B}" presName="Name37" presStyleLbl="parChTrans1D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6B3E4DED-AFBF-4C48-9D65-2CE3085CBB8E}" type="pres">
      <dgm:prSet presAssocID="{9306B75F-F80B-449F-BF01-508A2604BE56}" presName="hierRoot2" presStyleCnt="0">
        <dgm:presLayoutVars>
          <dgm:hierBranch val="init"/>
        </dgm:presLayoutVars>
      </dgm:prSet>
      <dgm:spPr/>
    </dgm:pt>
    <dgm:pt modelId="{F498A0F4-C374-47E0-9D4F-B1B20E36AA86}" type="pres">
      <dgm:prSet presAssocID="{9306B75F-F80B-449F-BF01-508A2604BE56}" presName="rootComposite" presStyleCnt="0"/>
      <dgm:spPr/>
    </dgm:pt>
    <dgm:pt modelId="{1509A5D0-DE3F-4441-B914-2EABE2A16D14}" type="pres">
      <dgm:prSet presAssocID="{9306B75F-F80B-449F-BF01-508A2604BE56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989CCB2-E511-407F-B0EC-13A26A044157}" type="pres">
      <dgm:prSet presAssocID="{9306B75F-F80B-449F-BF01-508A2604BE56}" presName="rootConnector" presStyleLbl="node4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5B1CBDEE-A1B3-4DD5-A5AE-0FF21AFBFCA3}" type="pres">
      <dgm:prSet presAssocID="{9306B75F-F80B-449F-BF01-508A2604BE56}" presName="hierChild4" presStyleCnt="0"/>
      <dgm:spPr/>
    </dgm:pt>
    <dgm:pt modelId="{508E5B24-6395-4787-885C-9A302D0B1499}" type="pres">
      <dgm:prSet presAssocID="{9306B75F-F80B-449F-BF01-508A2604BE56}" presName="hierChild5" presStyleCnt="0"/>
      <dgm:spPr/>
    </dgm:pt>
    <dgm:pt modelId="{71721FAB-0F33-4846-A400-8B12F6D4FD8A}" type="pres">
      <dgm:prSet presAssocID="{441BA2C7-119B-4C96-97ED-B2524FCFED93}" presName="hierChild5" presStyleCnt="0"/>
      <dgm:spPr/>
    </dgm:pt>
    <dgm:pt modelId="{49B5BF3D-3C04-4B55-9CF0-C5E5F6350E37}" type="pres">
      <dgm:prSet presAssocID="{FD474F8D-9F63-46AD-A698-D50538C3ECCD}" presName="hierChild5" presStyleCnt="0"/>
      <dgm:spPr/>
    </dgm:pt>
    <dgm:pt modelId="{449FF41A-20CD-4BAF-980F-CAF0B013B10B}" type="pres">
      <dgm:prSet presAssocID="{666A61FD-B70D-4F97-9468-FFD1CF79C1AE}" presName="hierChild3" presStyleCnt="0"/>
      <dgm:spPr/>
    </dgm:pt>
  </dgm:ptLst>
  <dgm:cxnLst>
    <dgm:cxn modelId="{601313CB-CAD6-4F9F-BD87-8429F0FAC459}" srcId="{FD474F8D-9F63-46AD-A698-D50538C3ECCD}" destId="{441BA2C7-119B-4C96-97ED-B2524FCFED93}" srcOrd="2" destOrd="0" parTransId="{B8809132-6E26-40BE-9589-E9584448409D}" sibTransId="{8CA2772B-E4D0-4DCC-8F64-05766A20E0FF}"/>
    <dgm:cxn modelId="{4C5019ED-6360-458F-A972-A207C517E4C3}" type="presOf" srcId="{C4BD28FE-199F-43B2-A6A4-6ABB67E1CF3E}" destId="{26C54830-E2FB-4559-9787-BC072BFC890B}" srcOrd="0" destOrd="0" presId="urn:microsoft.com/office/officeart/2005/8/layout/orgChart1"/>
    <dgm:cxn modelId="{6D7D6000-CC81-4555-BECB-C733D2E2EB67}" type="presOf" srcId="{66599956-B867-41A3-8CCA-AD18AD4D1BEE}" destId="{1A00F741-9C62-4BC3-BF33-7D9E8689E47A}" srcOrd="0" destOrd="0" presId="urn:microsoft.com/office/officeart/2005/8/layout/orgChart1"/>
    <dgm:cxn modelId="{F6241EA0-7F60-4C22-8716-753220FF8073}" type="presOf" srcId="{2039CB5E-A742-4738-8563-BAA48139FD51}" destId="{C6951270-7795-4933-9CB4-D57A4A561D47}" srcOrd="0" destOrd="0" presId="urn:microsoft.com/office/officeart/2005/8/layout/orgChart1"/>
    <dgm:cxn modelId="{A0090E5D-B0B0-4173-96C7-7E79CDFF8C9D}" srcId="{441BA2C7-119B-4C96-97ED-B2524FCFED93}" destId="{9306B75F-F80B-449F-BF01-508A2604BE56}" srcOrd="2" destOrd="0" parTransId="{8E7A3119-D785-49C4-9110-41D9399FC36B}" sibTransId="{28ADEABD-8099-4D57-81B8-84F7BFDC838B}"/>
    <dgm:cxn modelId="{05C58C90-50A9-4AC4-9FC0-937930D95C25}" type="presOf" srcId="{635D878F-BFE0-4018-8BC3-4D8C916D9EC4}" destId="{0C073B3A-8B95-4274-8DBA-7EC683844F34}" srcOrd="0" destOrd="0" presId="urn:microsoft.com/office/officeart/2005/8/layout/orgChart1"/>
    <dgm:cxn modelId="{B57D569C-CAA3-4E54-B67D-8F963C71A103}" type="presOf" srcId="{D812B6AF-A6F9-4944-89C2-EF81150BDDFB}" destId="{A10A83B0-55F9-440A-B2ED-C92D71522924}" srcOrd="0" destOrd="0" presId="urn:microsoft.com/office/officeart/2005/8/layout/orgChart1"/>
    <dgm:cxn modelId="{479C4BF5-3970-452B-A153-BDD551648D7D}" type="presOf" srcId="{3D539A7B-1628-4D6C-8872-0624C0FDD3E9}" destId="{11C011F1-1E26-4846-B6A5-D95A275B9604}" srcOrd="0" destOrd="0" presId="urn:microsoft.com/office/officeart/2005/8/layout/orgChart1"/>
    <dgm:cxn modelId="{B36AB6BB-5718-44CA-9347-BC964DD95C03}" type="presOf" srcId="{B2AEC0E9-58E9-4780-A66B-D56F02C5D3D3}" destId="{44163AA7-F23C-4818-A12A-958D53E3D588}" srcOrd="0" destOrd="0" presId="urn:microsoft.com/office/officeart/2005/8/layout/orgChart1"/>
    <dgm:cxn modelId="{281FB423-0951-4521-80F6-F3EAFEEC1990}" srcId="{78A578D8-9847-4557-B405-095CE6E16EA2}" destId="{304FCC4F-6B2D-4772-998B-3E444A2B9D33}" srcOrd="0" destOrd="0" parTransId="{E78C1268-854A-41D7-AE21-6D4216A6F519}" sibTransId="{85503D40-03AC-40B7-A4A6-DD9455E3B221}"/>
    <dgm:cxn modelId="{8B33FF62-5934-42F7-8461-5B95CF5AE7B1}" type="presOf" srcId="{304FCC4F-6B2D-4772-998B-3E444A2B9D33}" destId="{F8E66D5A-0E1B-4F23-886F-D4B1971186F8}" srcOrd="0" destOrd="0" presId="urn:microsoft.com/office/officeart/2005/8/layout/orgChart1"/>
    <dgm:cxn modelId="{3C049F85-F148-4543-B7D7-1D2A7F9120A6}" type="presOf" srcId="{441BA2C7-119B-4C96-97ED-B2524FCFED93}" destId="{3A6E1967-EFEC-426C-833F-DB75874C049B}" srcOrd="1" destOrd="0" presId="urn:microsoft.com/office/officeart/2005/8/layout/orgChart1"/>
    <dgm:cxn modelId="{1552881D-7099-4F2B-A9D0-C643DA1F726B}" type="presOf" srcId="{8654D205-1FB8-424E-8637-881E8A0D3A40}" destId="{8481D96B-C380-4297-AC94-9F85D9C4548B}" srcOrd="0" destOrd="0" presId="urn:microsoft.com/office/officeart/2005/8/layout/orgChart1"/>
    <dgm:cxn modelId="{3878FB41-6665-4B4C-ADE8-358A657A62AB}" srcId="{78A578D8-9847-4557-B405-095CE6E16EA2}" destId="{635D878F-BFE0-4018-8BC3-4D8C916D9EC4}" srcOrd="1" destOrd="0" parTransId="{1CD34483-A46C-4575-BC3D-501472108FB2}" sibTransId="{496F6533-5831-4897-B7F7-1067CFEDB494}"/>
    <dgm:cxn modelId="{80385260-5C51-49BC-B292-5A66A900ECE2}" type="presOf" srcId="{08119533-556A-448A-BE3E-FA4A09C41BFA}" destId="{C42886BB-614A-4FA2-85A9-318600BC32BA}" srcOrd="0" destOrd="0" presId="urn:microsoft.com/office/officeart/2005/8/layout/orgChart1"/>
    <dgm:cxn modelId="{DA03B222-4E0E-467F-BD9B-DBE2B3CB6206}" type="presOf" srcId="{E256A1C9-D741-4D4C-A0D1-14A82C4D1D0A}" destId="{BEAC35E3-8968-4B35-8510-80652E7D11FA}" srcOrd="0" destOrd="0" presId="urn:microsoft.com/office/officeart/2005/8/layout/orgChart1"/>
    <dgm:cxn modelId="{EAFA0506-8E02-43F5-A7BA-34AB8B1A5AFE}" type="presOf" srcId="{47D044D3-7994-4278-B0C0-E840A0305FD4}" destId="{31B7B75D-3004-460B-B1FA-0B7ADA38C60F}" srcOrd="0" destOrd="0" presId="urn:microsoft.com/office/officeart/2005/8/layout/orgChart1"/>
    <dgm:cxn modelId="{D29BBF57-01BA-4475-B974-A8D470306FDB}" type="presOf" srcId="{9D4E3C4F-0E49-4AFB-8904-9D47E2FF5E51}" destId="{EAB0FF33-FCB2-480B-95A6-CAECD8DCDE38}" srcOrd="0" destOrd="0" presId="urn:microsoft.com/office/officeart/2005/8/layout/orgChart1"/>
    <dgm:cxn modelId="{DC6F7F70-EB79-40A2-A9D9-4A35FEE6D5F8}" type="presOf" srcId="{E78C1268-854A-41D7-AE21-6D4216A6F519}" destId="{D7F3998E-8B7E-4AAB-BC62-3C9A5C9AAB20}" srcOrd="0" destOrd="0" presId="urn:microsoft.com/office/officeart/2005/8/layout/orgChart1"/>
    <dgm:cxn modelId="{4F26102E-2013-4B03-8621-397BC3D39532}" srcId="{441BA2C7-119B-4C96-97ED-B2524FCFED93}" destId="{3D539A7B-1628-4D6C-8872-0624C0FDD3E9}" srcOrd="0" destOrd="0" parTransId="{23142C9D-8023-4624-A61A-9ADD855A1D83}" sibTransId="{35C2687B-3BD4-466F-9E50-BB15BED09776}"/>
    <dgm:cxn modelId="{37DF23CA-FBD8-424A-9BE3-27B53157F698}" type="presOf" srcId="{B8809132-6E26-40BE-9589-E9584448409D}" destId="{C8AB112C-FA97-4532-9194-AA44A1CC7D6A}" srcOrd="0" destOrd="0" presId="urn:microsoft.com/office/officeart/2005/8/layout/orgChart1"/>
    <dgm:cxn modelId="{2F59DD22-E989-4EA8-A426-7560D51E903C}" srcId="{2039CB5E-A742-4738-8563-BAA48139FD51}" destId="{666A61FD-B70D-4F97-9468-FFD1CF79C1AE}" srcOrd="0" destOrd="0" parTransId="{830B78CF-8ABA-4DFA-9C74-B14BD87CBFB6}" sibTransId="{9D342F2C-E670-41AE-A636-9AF0E1E000EA}"/>
    <dgm:cxn modelId="{DC25550B-4067-482D-8256-AACC40ADAF7D}" type="presOf" srcId="{3E624242-7B6F-4E06-86EA-8F9991452342}" destId="{B0BBD7A4-66D0-42A7-8A15-C1E5EDABA6CD}" srcOrd="0" destOrd="0" presId="urn:microsoft.com/office/officeart/2005/8/layout/orgChart1"/>
    <dgm:cxn modelId="{7D3EDEAB-B5FB-4839-BE41-C5DE25B057FB}" type="presOf" srcId="{6CB171F4-8513-48C5-BF71-26736AF091EE}" destId="{AA7185E9-71FB-48D3-A9F5-75150CD3F5EF}" srcOrd="0" destOrd="0" presId="urn:microsoft.com/office/officeart/2005/8/layout/orgChart1"/>
    <dgm:cxn modelId="{A01DB714-9075-43CD-9D44-572A74016AE5}" type="presOf" srcId="{78A578D8-9847-4557-B405-095CE6E16EA2}" destId="{E69E6642-2733-4708-944E-3CE950FB670E}" srcOrd="1" destOrd="0" presId="urn:microsoft.com/office/officeart/2005/8/layout/orgChart1"/>
    <dgm:cxn modelId="{A958308E-B4D7-454C-A1D7-1F387E09D9D1}" type="presOf" srcId="{9306B75F-F80B-449F-BF01-508A2604BE56}" destId="{1509A5D0-DE3F-4441-B914-2EABE2A16D14}" srcOrd="0" destOrd="0" presId="urn:microsoft.com/office/officeart/2005/8/layout/orgChart1"/>
    <dgm:cxn modelId="{AE2B280E-98D3-4458-BA1E-314CE514E4FC}" type="presOf" srcId="{3D539A7B-1628-4D6C-8872-0624C0FDD3E9}" destId="{EB2ED1B6-11C6-4E83-B8E0-B01AEF174BF5}" srcOrd="1" destOrd="0" presId="urn:microsoft.com/office/officeart/2005/8/layout/orgChart1"/>
    <dgm:cxn modelId="{3FBD4666-2359-4AA2-95CF-B4E49D8476EB}" type="presOf" srcId="{441BA2C7-119B-4C96-97ED-B2524FCFED93}" destId="{D3572B40-C3D0-47E7-90B2-1E0E6E26F76F}" srcOrd="0" destOrd="0" presId="urn:microsoft.com/office/officeart/2005/8/layout/orgChart1"/>
    <dgm:cxn modelId="{9B526C04-89DF-412E-9E9A-8F1DA3180747}" type="presOf" srcId="{1CD34483-A46C-4575-BC3D-501472108FB2}" destId="{105430CA-2DF2-402F-AA5A-93B6698C8937}" srcOrd="0" destOrd="0" presId="urn:microsoft.com/office/officeart/2005/8/layout/orgChart1"/>
    <dgm:cxn modelId="{7C73BB28-057E-43B4-9D64-E969DE7E2C0E}" srcId="{666A61FD-B70D-4F97-9468-FFD1CF79C1AE}" destId="{D812B6AF-A6F9-4944-89C2-EF81150BDDFB}" srcOrd="1" destOrd="0" parTransId="{80BA24B4-2167-45D8-BBF9-EA97C7EE46BB}" sibTransId="{017C648B-6A31-4D02-92B2-5CA4D3838A60}"/>
    <dgm:cxn modelId="{D2D9237A-5DC0-4C05-B807-B38825491878}" srcId="{666A61FD-B70D-4F97-9468-FFD1CF79C1AE}" destId="{78A578D8-9847-4557-B405-095CE6E16EA2}" srcOrd="0" destOrd="0" parTransId="{0030D303-A633-49F2-8C97-F0E2B2E90BCB}" sibTransId="{1EF062BE-D039-41F6-B839-D5FB394AF96A}"/>
    <dgm:cxn modelId="{41E49B63-6DBE-4FCB-95A9-E0EA6A22C36F}" type="presOf" srcId="{8E7A3119-D785-49C4-9110-41D9399FC36B}" destId="{D94C2BE1-1AF7-403A-84BA-5D60BE12F90E}" srcOrd="0" destOrd="0" presId="urn:microsoft.com/office/officeart/2005/8/layout/orgChart1"/>
    <dgm:cxn modelId="{7511D5B6-3EC7-4122-8CC2-2CD1CFF1CAA8}" srcId="{FD474F8D-9F63-46AD-A698-D50538C3ECCD}" destId="{66599956-B867-41A3-8CCA-AD18AD4D1BEE}" srcOrd="0" destOrd="0" parTransId="{17C696EA-E80B-44FA-BA1A-DC11AB00A424}" sibTransId="{FC793EBC-895B-4A3E-A02A-DE6FDD440943}"/>
    <dgm:cxn modelId="{B7B50F37-806A-46AC-ACCA-7453D424B34E}" srcId="{D812B6AF-A6F9-4944-89C2-EF81150BDDFB}" destId="{B399B1F1-1E12-44A7-B04E-031DE304FCDF}" srcOrd="1" destOrd="0" parTransId="{C4BD28FE-199F-43B2-A6A4-6ABB67E1CF3E}" sibTransId="{3B124F87-5B68-4761-9A74-F11EED4DB591}"/>
    <dgm:cxn modelId="{FC8384D8-C50B-41E3-95AE-7C8FF9B62542}" type="presOf" srcId="{666A61FD-B70D-4F97-9468-FFD1CF79C1AE}" destId="{2DE49060-FAE6-433A-BEE4-49E5CA942875}" srcOrd="0" destOrd="0" presId="urn:microsoft.com/office/officeart/2005/8/layout/orgChart1"/>
    <dgm:cxn modelId="{1A873042-73E8-46BF-9983-17AB1F30ABC7}" type="presOf" srcId="{EEA18141-D8D0-414F-A1E9-3A7658DB8CCF}" destId="{6AC0D9BA-3CE9-4C03-8436-98729E3B6E9F}" srcOrd="0" destOrd="0" presId="urn:microsoft.com/office/officeart/2005/8/layout/orgChart1"/>
    <dgm:cxn modelId="{9CF000DA-6E53-428B-92B4-09B865202C29}" srcId="{D812B6AF-A6F9-4944-89C2-EF81150BDDFB}" destId="{6CB171F4-8513-48C5-BF71-26736AF091EE}" srcOrd="0" destOrd="0" parTransId="{EEA18141-D8D0-414F-A1E9-3A7658DB8CCF}" sibTransId="{9D16A131-318E-42D4-B232-FDA24F588741}"/>
    <dgm:cxn modelId="{9A148D86-5EAA-40B6-BCB9-22425B2723E7}" srcId="{FD474F8D-9F63-46AD-A698-D50538C3ECCD}" destId="{47D044D3-7994-4278-B0C0-E840A0305FD4}" srcOrd="1" destOrd="0" parTransId="{11BAEA5F-4CFA-4224-A770-D2ECBA34675E}" sibTransId="{C3DADAB8-C2D6-412C-9977-5143EDF58B30}"/>
    <dgm:cxn modelId="{39872FD9-4583-4419-85D5-ABAAF9A388D2}" type="presOf" srcId="{11BAEA5F-4CFA-4224-A770-D2ECBA34675E}" destId="{AF813400-7BF6-4936-972E-F1199C8DE71E}" srcOrd="0" destOrd="0" presId="urn:microsoft.com/office/officeart/2005/8/layout/orgChart1"/>
    <dgm:cxn modelId="{CD175E13-682D-4259-BFA6-6F555E211C98}" type="presOf" srcId="{304FCC4F-6B2D-4772-998B-3E444A2B9D33}" destId="{5A49BA95-9E3E-4BD9-9A2D-DA1D126B76F1}" srcOrd="1" destOrd="0" presId="urn:microsoft.com/office/officeart/2005/8/layout/orgChart1"/>
    <dgm:cxn modelId="{99CECFA1-12B2-493F-A8A7-BA4F93321991}" type="presOf" srcId="{1EFED697-82BC-40C4-AFCC-193FFCE6E201}" destId="{7F436142-5757-450E-820D-C6EE70543E6E}" srcOrd="0" destOrd="0" presId="urn:microsoft.com/office/officeart/2005/8/layout/orgChart1"/>
    <dgm:cxn modelId="{9A7F5847-DB97-4959-A362-54BC0F89632B}" type="presOf" srcId="{78A578D8-9847-4557-B405-095CE6E16EA2}" destId="{FBA407AE-4C3A-4597-B0AA-F62818FE4156}" srcOrd="0" destOrd="0" presId="urn:microsoft.com/office/officeart/2005/8/layout/orgChart1"/>
    <dgm:cxn modelId="{8AB03AFE-7484-4105-9310-D39B9DF074FD}" type="presOf" srcId="{E256A1C9-D741-4D4C-A0D1-14A82C4D1D0A}" destId="{A44F4F1C-4BAD-4B1D-8877-B5571F6C1131}" srcOrd="1" destOrd="0" presId="urn:microsoft.com/office/officeart/2005/8/layout/orgChart1"/>
    <dgm:cxn modelId="{E75BFEF5-87BB-4259-91CE-702ABD088951}" type="presOf" srcId="{F2D70A02-034B-4F20-A3EA-57FBCFB62075}" destId="{4DC83037-AE9F-4E2E-BC47-F65ABCF6E9C6}" srcOrd="0" destOrd="0" presId="urn:microsoft.com/office/officeart/2005/8/layout/orgChart1"/>
    <dgm:cxn modelId="{F7933290-71F6-445E-9331-1315B6F20AA0}" type="presOf" srcId="{47D044D3-7994-4278-B0C0-E840A0305FD4}" destId="{0257EF5C-4BF1-4B0F-BFC1-5E7F1CB9FAAA}" srcOrd="1" destOrd="0" presId="urn:microsoft.com/office/officeart/2005/8/layout/orgChart1"/>
    <dgm:cxn modelId="{6D5BFF1A-52C1-47B8-A0EF-1D54BD34E2EE}" type="presOf" srcId="{D812B6AF-A6F9-4944-89C2-EF81150BDDFB}" destId="{344B7876-906F-4A12-A913-31CC890253B6}" srcOrd="1" destOrd="0" presId="urn:microsoft.com/office/officeart/2005/8/layout/orgChart1"/>
    <dgm:cxn modelId="{470E7CC4-C3CF-4CC2-B01B-6F47D5F8024E}" srcId="{441BA2C7-119B-4C96-97ED-B2524FCFED93}" destId="{3AFB4876-B3AA-4671-B998-3DA0201AB2BD}" srcOrd="1" destOrd="0" parTransId="{AB66235A-80E1-4271-BA3E-7C3A5B86FED7}" sibTransId="{C746E049-6DC6-484D-BFFC-4B6F2549271B}"/>
    <dgm:cxn modelId="{CCE59A40-6753-4459-B399-AA42F4CB5F91}" srcId="{47D044D3-7994-4278-B0C0-E840A0305FD4}" destId="{F2D70A02-034B-4F20-A3EA-57FBCFB62075}" srcOrd="3" destOrd="0" parTransId="{B2AEC0E9-58E9-4780-A66B-D56F02C5D3D3}" sibTransId="{B75C8294-01C1-4220-8B32-ED8FEB3CCE73}"/>
    <dgm:cxn modelId="{4ED58A0B-DE85-4AE0-B8F8-CEB59DB89B0E}" type="presOf" srcId="{17C696EA-E80B-44FA-BA1A-DC11AB00A424}" destId="{87A949B5-2C2D-41C6-8C94-46CA6D6AC96C}" srcOrd="0" destOrd="0" presId="urn:microsoft.com/office/officeart/2005/8/layout/orgChart1"/>
    <dgm:cxn modelId="{3642E18D-A9F0-435F-9AC4-EDA8568EA4CC}" srcId="{666A61FD-B70D-4F97-9468-FFD1CF79C1AE}" destId="{FD474F8D-9F63-46AD-A698-D50538C3ECCD}" srcOrd="2" destOrd="0" parTransId="{9D4E3C4F-0E49-4AFB-8904-9D47E2FF5E51}" sibTransId="{7FAB7B57-3CC2-4ADA-BA75-2250BDD3A150}"/>
    <dgm:cxn modelId="{920028DF-581C-4D60-AB71-5A6A620FE2B5}" type="presOf" srcId="{80BA24B4-2167-45D8-BBF9-EA97C7EE46BB}" destId="{6222D93B-B79D-45E1-8759-948F92C7AFAC}" srcOrd="0" destOrd="0" presId="urn:microsoft.com/office/officeart/2005/8/layout/orgChart1"/>
    <dgm:cxn modelId="{42F0F5DD-4361-46CA-86B8-DF9B33EB1E76}" type="presOf" srcId="{9306B75F-F80B-449F-BF01-508A2604BE56}" destId="{7989CCB2-E511-407F-B0EC-13A26A044157}" srcOrd="1" destOrd="0" presId="urn:microsoft.com/office/officeart/2005/8/layout/orgChart1"/>
    <dgm:cxn modelId="{C9B1709E-0EB8-495D-9C83-50C7FBA1120B}" type="presOf" srcId="{3E624242-7B6F-4E06-86EA-8F9991452342}" destId="{4780F001-C1E1-4A30-9210-64273EA723F9}" srcOrd="1" destOrd="0" presId="urn:microsoft.com/office/officeart/2005/8/layout/orgChart1"/>
    <dgm:cxn modelId="{F89D0FF8-F51E-487E-B971-F29B40EAB917}" type="presOf" srcId="{3AFB4876-B3AA-4671-B998-3DA0201AB2BD}" destId="{017CC2D1-9936-4EDE-A5A0-79F467AF7C8E}" srcOrd="0" destOrd="0" presId="urn:microsoft.com/office/officeart/2005/8/layout/orgChart1"/>
    <dgm:cxn modelId="{E7DDEF1C-F2EA-4CE5-A461-058DB64CEB46}" type="presOf" srcId="{B399B1F1-1E12-44A7-B04E-031DE304FCDF}" destId="{905A6E19-E4ED-4ADB-A64B-0F422AB46B3B}" srcOrd="0" destOrd="0" presId="urn:microsoft.com/office/officeart/2005/8/layout/orgChart1"/>
    <dgm:cxn modelId="{50384F04-3CC1-4E51-9E93-5266BB4A45A4}" type="presOf" srcId="{B399B1F1-1E12-44A7-B04E-031DE304FCDF}" destId="{A844B018-AD64-472F-8883-80334A849CC6}" srcOrd="1" destOrd="0" presId="urn:microsoft.com/office/officeart/2005/8/layout/orgChart1"/>
    <dgm:cxn modelId="{CF4B2AE8-C339-4565-8046-1B6F770CD55E}" type="presOf" srcId="{CDEDF602-8815-4C1C-8AAF-F3A5615A3E73}" destId="{80BC0A16-FB7D-4769-B8A3-946ACE9CA0FA}" srcOrd="1" destOrd="0" presId="urn:microsoft.com/office/officeart/2005/8/layout/orgChart1"/>
    <dgm:cxn modelId="{E57DD131-452C-45A4-816D-141C7842E750}" type="presOf" srcId="{FD474F8D-9F63-46AD-A698-D50538C3ECCD}" destId="{51E8AE01-C89A-4E97-8AF5-2A09D7639556}" srcOrd="0" destOrd="0" presId="urn:microsoft.com/office/officeart/2005/8/layout/orgChart1"/>
    <dgm:cxn modelId="{323DEDF6-F725-4122-B07F-3B1F917B62B4}" type="presOf" srcId="{666A61FD-B70D-4F97-9468-FFD1CF79C1AE}" destId="{735D6F52-E04D-42F9-ACE5-784FC7C0C182}" srcOrd="1" destOrd="0" presId="urn:microsoft.com/office/officeart/2005/8/layout/orgChart1"/>
    <dgm:cxn modelId="{535F9EAA-83AA-493E-A73D-3F02E8770D95}" type="presOf" srcId="{3AFB4876-B3AA-4671-B998-3DA0201AB2BD}" destId="{D32B9289-CFC2-48DD-9CFE-F750CBC61D11}" srcOrd="1" destOrd="0" presId="urn:microsoft.com/office/officeart/2005/8/layout/orgChart1"/>
    <dgm:cxn modelId="{696FD809-A39B-43A3-8D23-54DB3A1BB155}" srcId="{47D044D3-7994-4278-B0C0-E840A0305FD4}" destId="{E256A1C9-D741-4D4C-A0D1-14A82C4D1D0A}" srcOrd="2" destOrd="0" parTransId="{1EFED697-82BC-40C4-AFCC-193FFCE6E201}" sibTransId="{CC13F912-E1D1-422D-B6D0-51F4D5955B73}"/>
    <dgm:cxn modelId="{85F92E1B-29A3-4025-8453-C48497EDD7C2}" srcId="{47D044D3-7994-4278-B0C0-E840A0305FD4}" destId="{CDEDF602-8815-4C1C-8AAF-F3A5615A3E73}" srcOrd="0" destOrd="0" parTransId="{8654D205-1FB8-424E-8637-881E8A0D3A40}" sibTransId="{CDCFEB2C-DB94-46B1-9A47-9C2443422741}"/>
    <dgm:cxn modelId="{9B009937-6688-4752-B144-E4585325D1A2}" type="presOf" srcId="{CDEDF602-8815-4C1C-8AAF-F3A5615A3E73}" destId="{048AEB1D-878A-4BE6-A966-E43192FCB513}" srcOrd="0" destOrd="0" presId="urn:microsoft.com/office/officeart/2005/8/layout/orgChart1"/>
    <dgm:cxn modelId="{20B298BC-A180-405A-B9E4-0CD101D836E0}" type="presOf" srcId="{66599956-B867-41A3-8CCA-AD18AD4D1BEE}" destId="{D37E26DC-69D1-406D-A02F-C9247905E780}" srcOrd="1" destOrd="0" presId="urn:microsoft.com/office/officeart/2005/8/layout/orgChart1"/>
    <dgm:cxn modelId="{3A97AF49-7CA5-42FC-9C44-F29AC66D9B9E}" type="presOf" srcId="{0030D303-A633-49F2-8C97-F0E2B2E90BCB}" destId="{593ECA32-500D-4DE0-9FB1-4D49F3D0B86A}" srcOrd="0" destOrd="0" presId="urn:microsoft.com/office/officeart/2005/8/layout/orgChart1"/>
    <dgm:cxn modelId="{4494B596-1A68-401C-9E75-86D3142E4F7F}" type="presOf" srcId="{23142C9D-8023-4624-A61A-9ADD855A1D83}" destId="{5D8F0D9B-7891-4697-AB61-AB71399F5AEC}" srcOrd="0" destOrd="0" presId="urn:microsoft.com/office/officeart/2005/8/layout/orgChart1"/>
    <dgm:cxn modelId="{5A914D7A-0D9B-4915-A2C3-11A59837E3F5}" type="presOf" srcId="{FD474F8D-9F63-46AD-A698-D50538C3ECCD}" destId="{A47F4632-49C4-4470-8F6E-49CD314B008F}" srcOrd="1" destOrd="0" presId="urn:microsoft.com/office/officeart/2005/8/layout/orgChart1"/>
    <dgm:cxn modelId="{5F846AAB-08ED-4506-B2CA-584A7D3D25F8}" type="presOf" srcId="{635D878F-BFE0-4018-8BC3-4D8C916D9EC4}" destId="{5C2AAF84-F5E4-4365-BB47-94E81B9F1505}" srcOrd="1" destOrd="0" presId="urn:microsoft.com/office/officeart/2005/8/layout/orgChart1"/>
    <dgm:cxn modelId="{3EBEEFCA-A987-46F5-BD32-B52F67A82294}" srcId="{47D044D3-7994-4278-B0C0-E840A0305FD4}" destId="{3E624242-7B6F-4E06-86EA-8F9991452342}" srcOrd="1" destOrd="0" parTransId="{08119533-556A-448A-BE3E-FA4A09C41BFA}" sibTransId="{B9148F8E-40EB-44DD-8744-68B5B8B5E7E8}"/>
    <dgm:cxn modelId="{984BAC33-515C-4212-A94B-1E2E9C0982DB}" type="presOf" srcId="{F2D70A02-034B-4F20-A3EA-57FBCFB62075}" destId="{E9ACFDA7-9F32-4D61-A458-9017A949EBDB}" srcOrd="1" destOrd="0" presId="urn:microsoft.com/office/officeart/2005/8/layout/orgChart1"/>
    <dgm:cxn modelId="{FF8BD113-104A-428F-B7CD-6D30A7930774}" type="presOf" srcId="{6CB171F4-8513-48C5-BF71-26736AF091EE}" destId="{BCBF9A48-F495-4B62-AEAB-294FC0617182}" srcOrd="1" destOrd="0" presId="urn:microsoft.com/office/officeart/2005/8/layout/orgChart1"/>
    <dgm:cxn modelId="{6DA4BDC2-3D19-4107-A897-BFC6E7F4BAF3}" type="presOf" srcId="{AB66235A-80E1-4271-BA3E-7C3A5B86FED7}" destId="{BEB788A4-D98B-432E-AFE3-86C85BA4843D}" srcOrd="0" destOrd="0" presId="urn:microsoft.com/office/officeart/2005/8/layout/orgChart1"/>
    <dgm:cxn modelId="{2011C9F2-9D2B-412F-8176-79D113A52835}" type="presParOf" srcId="{C6951270-7795-4933-9CB4-D57A4A561D47}" destId="{CBB54F3E-6A15-4EA8-95FF-14A13387F9AB}" srcOrd="0" destOrd="0" presId="urn:microsoft.com/office/officeart/2005/8/layout/orgChart1"/>
    <dgm:cxn modelId="{F09B7C84-F896-4A0C-8692-460F0B74C4E3}" type="presParOf" srcId="{CBB54F3E-6A15-4EA8-95FF-14A13387F9AB}" destId="{17E6F5E5-53DD-4CD2-A64B-B98B805F09B1}" srcOrd="0" destOrd="0" presId="urn:microsoft.com/office/officeart/2005/8/layout/orgChart1"/>
    <dgm:cxn modelId="{C8E36CAE-3B29-4DEF-B3D0-B1EAAA1CB0E5}" type="presParOf" srcId="{17E6F5E5-53DD-4CD2-A64B-B98B805F09B1}" destId="{2DE49060-FAE6-433A-BEE4-49E5CA942875}" srcOrd="0" destOrd="0" presId="urn:microsoft.com/office/officeart/2005/8/layout/orgChart1"/>
    <dgm:cxn modelId="{7D1CAF4A-A150-41B0-9BB1-CA553D108F73}" type="presParOf" srcId="{17E6F5E5-53DD-4CD2-A64B-B98B805F09B1}" destId="{735D6F52-E04D-42F9-ACE5-784FC7C0C182}" srcOrd="1" destOrd="0" presId="urn:microsoft.com/office/officeart/2005/8/layout/orgChart1"/>
    <dgm:cxn modelId="{05617985-1A2A-4134-8A9E-2155B1584482}" type="presParOf" srcId="{CBB54F3E-6A15-4EA8-95FF-14A13387F9AB}" destId="{9D446F9E-7671-416B-BCEB-D3F691C40455}" srcOrd="1" destOrd="0" presId="urn:microsoft.com/office/officeart/2005/8/layout/orgChart1"/>
    <dgm:cxn modelId="{40E07207-32CE-48B9-8CC6-ED06E892008E}" type="presParOf" srcId="{9D446F9E-7671-416B-BCEB-D3F691C40455}" destId="{593ECA32-500D-4DE0-9FB1-4D49F3D0B86A}" srcOrd="0" destOrd="0" presId="urn:microsoft.com/office/officeart/2005/8/layout/orgChart1"/>
    <dgm:cxn modelId="{36B0F44E-B669-4A63-A6B4-6BB365BC3F7D}" type="presParOf" srcId="{9D446F9E-7671-416B-BCEB-D3F691C40455}" destId="{AC8B21E3-FABD-42FB-82BA-7CE1A546BD98}" srcOrd="1" destOrd="0" presId="urn:microsoft.com/office/officeart/2005/8/layout/orgChart1"/>
    <dgm:cxn modelId="{938D2201-5440-4956-B6D8-62A1FC9909F6}" type="presParOf" srcId="{AC8B21E3-FABD-42FB-82BA-7CE1A546BD98}" destId="{42CE26AF-CAA6-48A1-9C56-033D4EDA65A6}" srcOrd="0" destOrd="0" presId="urn:microsoft.com/office/officeart/2005/8/layout/orgChart1"/>
    <dgm:cxn modelId="{866A7448-591A-472D-97A4-5ECEE8020A50}" type="presParOf" srcId="{42CE26AF-CAA6-48A1-9C56-033D4EDA65A6}" destId="{FBA407AE-4C3A-4597-B0AA-F62818FE4156}" srcOrd="0" destOrd="0" presId="urn:microsoft.com/office/officeart/2005/8/layout/orgChart1"/>
    <dgm:cxn modelId="{6B32B9C4-BE00-4604-921F-27903739DEE7}" type="presParOf" srcId="{42CE26AF-CAA6-48A1-9C56-033D4EDA65A6}" destId="{E69E6642-2733-4708-944E-3CE950FB670E}" srcOrd="1" destOrd="0" presId="urn:microsoft.com/office/officeart/2005/8/layout/orgChart1"/>
    <dgm:cxn modelId="{737F223A-F6AC-40F9-89DF-65F322DAE223}" type="presParOf" srcId="{AC8B21E3-FABD-42FB-82BA-7CE1A546BD98}" destId="{178FACA2-94A6-47F8-BE77-468AA5E9225D}" srcOrd="1" destOrd="0" presId="urn:microsoft.com/office/officeart/2005/8/layout/orgChart1"/>
    <dgm:cxn modelId="{1EC0F4FB-B19D-4752-83EA-679D28EA4B2A}" type="presParOf" srcId="{178FACA2-94A6-47F8-BE77-468AA5E9225D}" destId="{D7F3998E-8B7E-4AAB-BC62-3C9A5C9AAB20}" srcOrd="0" destOrd="0" presId="urn:microsoft.com/office/officeart/2005/8/layout/orgChart1"/>
    <dgm:cxn modelId="{4902B907-E824-4E92-98A5-E172C1FAAC85}" type="presParOf" srcId="{178FACA2-94A6-47F8-BE77-468AA5E9225D}" destId="{05DDE6FA-BA7B-479D-BFF5-5A077FBC4574}" srcOrd="1" destOrd="0" presId="urn:microsoft.com/office/officeart/2005/8/layout/orgChart1"/>
    <dgm:cxn modelId="{A726EC55-4895-4A41-A3E3-38376FCEF5AC}" type="presParOf" srcId="{05DDE6FA-BA7B-479D-BFF5-5A077FBC4574}" destId="{1084ACB6-295C-4CEF-953F-4A1B509F1A5D}" srcOrd="0" destOrd="0" presId="urn:microsoft.com/office/officeart/2005/8/layout/orgChart1"/>
    <dgm:cxn modelId="{6938D4B9-155F-417E-96AF-CAE93A334619}" type="presParOf" srcId="{1084ACB6-295C-4CEF-953F-4A1B509F1A5D}" destId="{F8E66D5A-0E1B-4F23-886F-D4B1971186F8}" srcOrd="0" destOrd="0" presId="urn:microsoft.com/office/officeart/2005/8/layout/orgChart1"/>
    <dgm:cxn modelId="{9EE5F5B4-3F4A-4D2D-8EC6-990487FC8136}" type="presParOf" srcId="{1084ACB6-295C-4CEF-953F-4A1B509F1A5D}" destId="{5A49BA95-9E3E-4BD9-9A2D-DA1D126B76F1}" srcOrd="1" destOrd="0" presId="urn:microsoft.com/office/officeart/2005/8/layout/orgChart1"/>
    <dgm:cxn modelId="{08CB88B6-8584-4329-A3FF-B12740AED17A}" type="presParOf" srcId="{05DDE6FA-BA7B-479D-BFF5-5A077FBC4574}" destId="{3E96F9CC-3F55-4609-A72D-65C2F43B625F}" srcOrd="1" destOrd="0" presId="urn:microsoft.com/office/officeart/2005/8/layout/orgChart1"/>
    <dgm:cxn modelId="{925ADC59-350A-4E9E-9049-E53EE1107F07}" type="presParOf" srcId="{05DDE6FA-BA7B-479D-BFF5-5A077FBC4574}" destId="{15942C64-8C49-4527-B1EF-81EBFEB72F5D}" srcOrd="2" destOrd="0" presId="urn:microsoft.com/office/officeart/2005/8/layout/orgChart1"/>
    <dgm:cxn modelId="{F6FB103C-8BDC-45D9-BC13-9693DF7816F7}" type="presParOf" srcId="{178FACA2-94A6-47F8-BE77-468AA5E9225D}" destId="{105430CA-2DF2-402F-AA5A-93B6698C8937}" srcOrd="2" destOrd="0" presId="urn:microsoft.com/office/officeart/2005/8/layout/orgChart1"/>
    <dgm:cxn modelId="{E6FA5968-3CF5-4EA8-94B5-FEBA2AAF9855}" type="presParOf" srcId="{178FACA2-94A6-47F8-BE77-468AA5E9225D}" destId="{18B1498C-5A25-4D30-85AD-5950E8C55CFE}" srcOrd="3" destOrd="0" presId="urn:microsoft.com/office/officeart/2005/8/layout/orgChart1"/>
    <dgm:cxn modelId="{A8BB6473-3849-4C38-B222-A9C280B22CDB}" type="presParOf" srcId="{18B1498C-5A25-4D30-85AD-5950E8C55CFE}" destId="{998946F8-5A23-4F6F-B37D-5C60F227A70B}" srcOrd="0" destOrd="0" presId="urn:microsoft.com/office/officeart/2005/8/layout/orgChart1"/>
    <dgm:cxn modelId="{0619797F-6B04-4A03-9669-683B70F2241F}" type="presParOf" srcId="{998946F8-5A23-4F6F-B37D-5C60F227A70B}" destId="{0C073B3A-8B95-4274-8DBA-7EC683844F34}" srcOrd="0" destOrd="0" presId="urn:microsoft.com/office/officeart/2005/8/layout/orgChart1"/>
    <dgm:cxn modelId="{6306FACE-3D89-47FD-B8A6-19260E2DE67E}" type="presParOf" srcId="{998946F8-5A23-4F6F-B37D-5C60F227A70B}" destId="{5C2AAF84-F5E4-4365-BB47-94E81B9F1505}" srcOrd="1" destOrd="0" presId="urn:microsoft.com/office/officeart/2005/8/layout/orgChart1"/>
    <dgm:cxn modelId="{C6045B09-9C37-48C3-8AF9-24C6088E5534}" type="presParOf" srcId="{18B1498C-5A25-4D30-85AD-5950E8C55CFE}" destId="{010DCD1D-E3AF-4768-8E38-BBD1C4E3FC72}" srcOrd="1" destOrd="0" presId="urn:microsoft.com/office/officeart/2005/8/layout/orgChart1"/>
    <dgm:cxn modelId="{5B770433-4D73-43C6-9404-C54CFE3030E3}" type="presParOf" srcId="{18B1498C-5A25-4D30-85AD-5950E8C55CFE}" destId="{D6A68DE2-F847-4BD5-A3B0-881A1BC66410}" srcOrd="2" destOrd="0" presId="urn:microsoft.com/office/officeart/2005/8/layout/orgChart1"/>
    <dgm:cxn modelId="{45EB3D7A-8BFE-4C16-A0D2-73822A417171}" type="presParOf" srcId="{AC8B21E3-FABD-42FB-82BA-7CE1A546BD98}" destId="{EBBD2286-1228-4E32-9B76-8E34D44DCE3A}" srcOrd="2" destOrd="0" presId="urn:microsoft.com/office/officeart/2005/8/layout/orgChart1"/>
    <dgm:cxn modelId="{FCE6D5C2-C200-4EE4-B05B-0F14BE7E6C9D}" type="presParOf" srcId="{9D446F9E-7671-416B-BCEB-D3F691C40455}" destId="{6222D93B-B79D-45E1-8759-948F92C7AFAC}" srcOrd="2" destOrd="0" presId="urn:microsoft.com/office/officeart/2005/8/layout/orgChart1"/>
    <dgm:cxn modelId="{06F0ED49-874C-46F5-A873-7532D5875B5F}" type="presParOf" srcId="{9D446F9E-7671-416B-BCEB-D3F691C40455}" destId="{2B19B0B3-80CE-4573-8E44-C8DAC1786E93}" srcOrd="3" destOrd="0" presId="urn:microsoft.com/office/officeart/2005/8/layout/orgChart1"/>
    <dgm:cxn modelId="{4F94589B-C2A0-4752-87FC-9FF1F0C2A2EB}" type="presParOf" srcId="{2B19B0B3-80CE-4573-8E44-C8DAC1786E93}" destId="{9406A5DF-F9FA-4E08-9022-A33287905CF8}" srcOrd="0" destOrd="0" presId="urn:microsoft.com/office/officeart/2005/8/layout/orgChart1"/>
    <dgm:cxn modelId="{2B4C0929-2AD9-4D61-B774-B949BA42F335}" type="presParOf" srcId="{9406A5DF-F9FA-4E08-9022-A33287905CF8}" destId="{A10A83B0-55F9-440A-B2ED-C92D71522924}" srcOrd="0" destOrd="0" presId="urn:microsoft.com/office/officeart/2005/8/layout/orgChart1"/>
    <dgm:cxn modelId="{59B491BB-BB0A-474C-AB2D-D4E3B0CDB044}" type="presParOf" srcId="{9406A5DF-F9FA-4E08-9022-A33287905CF8}" destId="{344B7876-906F-4A12-A913-31CC890253B6}" srcOrd="1" destOrd="0" presId="urn:microsoft.com/office/officeart/2005/8/layout/orgChart1"/>
    <dgm:cxn modelId="{A16FB2EE-F1DE-4D10-86E1-B44BAF76F185}" type="presParOf" srcId="{2B19B0B3-80CE-4573-8E44-C8DAC1786E93}" destId="{E1F41690-5710-4A3A-91AE-066AC53181CA}" srcOrd="1" destOrd="0" presId="urn:microsoft.com/office/officeart/2005/8/layout/orgChart1"/>
    <dgm:cxn modelId="{714957E4-E26F-45C5-B174-66D202468EBD}" type="presParOf" srcId="{E1F41690-5710-4A3A-91AE-066AC53181CA}" destId="{6AC0D9BA-3CE9-4C03-8436-98729E3B6E9F}" srcOrd="0" destOrd="0" presId="urn:microsoft.com/office/officeart/2005/8/layout/orgChart1"/>
    <dgm:cxn modelId="{7D9073A7-3CB3-47CA-8678-18F0B465511B}" type="presParOf" srcId="{E1F41690-5710-4A3A-91AE-066AC53181CA}" destId="{3A8F6083-1C04-476D-8D59-AF7FC1E94BBA}" srcOrd="1" destOrd="0" presId="urn:microsoft.com/office/officeart/2005/8/layout/orgChart1"/>
    <dgm:cxn modelId="{AD46264E-73B3-43B6-9F87-445A282AC61E}" type="presParOf" srcId="{3A8F6083-1C04-476D-8D59-AF7FC1E94BBA}" destId="{2C9A70F3-DFFA-4D87-B593-7E38F83972FD}" srcOrd="0" destOrd="0" presId="urn:microsoft.com/office/officeart/2005/8/layout/orgChart1"/>
    <dgm:cxn modelId="{E1528180-28DB-478C-BD7F-1633647AD6AB}" type="presParOf" srcId="{2C9A70F3-DFFA-4D87-B593-7E38F83972FD}" destId="{AA7185E9-71FB-48D3-A9F5-75150CD3F5EF}" srcOrd="0" destOrd="0" presId="urn:microsoft.com/office/officeart/2005/8/layout/orgChart1"/>
    <dgm:cxn modelId="{CE8F8781-ACA6-465C-A449-187F63828361}" type="presParOf" srcId="{2C9A70F3-DFFA-4D87-B593-7E38F83972FD}" destId="{BCBF9A48-F495-4B62-AEAB-294FC0617182}" srcOrd="1" destOrd="0" presId="urn:microsoft.com/office/officeart/2005/8/layout/orgChart1"/>
    <dgm:cxn modelId="{40A092E0-995E-46C0-8DB1-FF07D4990AB1}" type="presParOf" srcId="{3A8F6083-1C04-476D-8D59-AF7FC1E94BBA}" destId="{8C881720-4B27-4657-8291-E09C89A19009}" srcOrd="1" destOrd="0" presId="urn:microsoft.com/office/officeart/2005/8/layout/orgChart1"/>
    <dgm:cxn modelId="{3B5F2927-BD79-418A-8430-17B7835658F9}" type="presParOf" srcId="{3A8F6083-1C04-476D-8D59-AF7FC1E94BBA}" destId="{1D741125-03D0-484B-A146-24D10D2338AF}" srcOrd="2" destOrd="0" presId="urn:microsoft.com/office/officeart/2005/8/layout/orgChart1"/>
    <dgm:cxn modelId="{DBF53419-0B00-4280-A061-08794120978A}" type="presParOf" srcId="{E1F41690-5710-4A3A-91AE-066AC53181CA}" destId="{26C54830-E2FB-4559-9787-BC072BFC890B}" srcOrd="2" destOrd="0" presId="urn:microsoft.com/office/officeart/2005/8/layout/orgChart1"/>
    <dgm:cxn modelId="{7CE6DFB5-1C03-4E63-A5DB-629A894FA8FE}" type="presParOf" srcId="{E1F41690-5710-4A3A-91AE-066AC53181CA}" destId="{C65B8E13-9F5D-415C-A6FF-BDCBCC6F9A6D}" srcOrd="3" destOrd="0" presId="urn:microsoft.com/office/officeart/2005/8/layout/orgChart1"/>
    <dgm:cxn modelId="{9C17F055-7958-4D65-AC1B-BF7D28B80B1B}" type="presParOf" srcId="{C65B8E13-9F5D-415C-A6FF-BDCBCC6F9A6D}" destId="{97AD9F49-7B76-438B-963A-1E3D8E5D5C46}" srcOrd="0" destOrd="0" presId="urn:microsoft.com/office/officeart/2005/8/layout/orgChart1"/>
    <dgm:cxn modelId="{4D2C7612-2B07-46C7-8E27-1B4668D918A8}" type="presParOf" srcId="{97AD9F49-7B76-438B-963A-1E3D8E5D5C46}" destId="{905A6E19-E4ED-4ADB-A64B-0F422AB46B3B}" srcOrd="0" destOrd="0" presId="urn:microsoft.com/office/officeart/2005/8/layout/orgChart1"/>
    <dgm:cxn modelId="{183666B6-4934-42D1-B4D4-168E834C9081}" type="presParOf" srcId="{97AD9F49-7B76-438B-963A-1E3D8E5D5C46}" destId="{A844B018-AD64-472F-8883-80334A849CC6}" srcOrd="1" destOrd="0" presId="urn:microsoft.com/office/officeart/2005/8/layout/orgChart1"/>
    <dgm:cxn modelId="{B1F099E5-58C7-4C5C-BA56-10E7709BC4FD}" type="presParOf" srcId="{C65B8E13-9F5D-415C-A6FF-BDCBCC6F9A6D}" destId="{95E47B5E-687E-4F94-8C52-83476E1FA49B}" srcOrd="1" destOrd="0" presId="urn:microsoft.com/office/officeart/2005/8/layout/orgChart1"/>
    <dgm:cxn modelId="{751702E5-A6E0-44CD-93B4-1F1E3D4C42A8}" type="presParOf" srcId="{C65B8E13-9F5D-415C-A6FF-BDCBCC6F9A6D}" destId="{BCEEBBB5-11F3-4018-97FF-451B0B60E1F4}" srcOrd="2" destOrd="0" presId="urn:microsoft.com/office/officeart/2005/8/layout/orgChart1"/>
    <dgm:cxn modelId="{C98957CD-4572-4408-B252-21A4EAA071F0}" type="presParOf" srcId="{2B19B0B3-80CE-4573-8E44-C8DAC1786E93}" destId="{E27B8882-9006-4176-8EA3-381958005C3A}" srcOrd="2" destOrd="0" presId="urn:microsoft.com/office/officeart/2005/8/layout/orgChart1"/>
    <dgm:cxn modelId="{22AF596B-AEE7-4F85-9DDB-54CD3D63CF1D}" type="presParOf" srcId="{9D446F9E-7671-416B-BCEB-D3F691C40455}" destId="{EAB0FF33-FCB2-480B-95A6-CAECD8DCDE38}" srcOrd="4" destOrd="0" presId="urn:microsoft.com/office/officeart/2005/8/layout/orgChart1"/>
    <dgm:cxn modelId="{547F7D93-59C2-4B84-B0F8-19E1A3583F26}" type="presParOf" srcId="{9D446F9E-7671-416B-BCEB-D3F691C40455}" destId="{29FBDF14-46AC-4CE2-ABCD-2509B08267F3}" srcOrd="5" destOrd="0" presId="urn:microsoft.com/office/officeart/2005/8/layout/orgChart1"/>
    <dgm:cxn modelId="{5A04B7B6-CB31-4CBA-89C0-B07326E2236E}" type="presParOf" srcId="{29FBDF14-46AC-4CE2-ABCD-2509B08267F3}" destId="{5133FD3A-8B16-456E-A75D-EDACF3DFA0A0}" srcOrd="0" destOrd="0" presId="urn:microsoft.com/office/officeart/2005/8/layout/orgChart1"/>
    <dgm:cxn modelId="{A8A5FC99-456E-4728-83AC-C2BBC156B1A4}" type="presParOf" srcId="{5133FD3A-8B16-456E-A75D-EDACF3DFA0A0}" destId="{51E8AE01-C89A-4E97-8AF5-2A09D7639556}" srcOrd="0" destOrd="0" presId="urn:microsoft.com/office/officeart/2005/8/layout/orgChart1"/>
    <dgm:cxn modelId="{764571EC-6F19-4B84-9590-F1EBC337E462}" type="presParOf" srcId="{5133FD3A-8B16-456E-A75D-EDACF3DFA0A0}" destId="{A47F4632-49C4-4470-8F6E-49CD314B008F}" srcOrd="1" destOrd="0" presId="urn:microsoft.com/office/officeart/2005/8/layout/orgChart1"/>
    <dgm:cxn modelId="{7C65D41D-32D9-4002-B864-613CA0B4FC66}" type="presParOf" srcId="{29FBDF14-46AC-4CE2-ABCD-2509B08267F3}" destId="{F577DF1C-0B7B-426D-98B3-26638E4FEC34}" srcOrd="1" destOrd="0" presId="urn:microsoft.com/office/officeart/2005/8/layout/orgChart1"/>
    <dgm:cxn modelId="{371B1E94-5C39-44C0-B894-4438748F47FD}" type="presParOf" srcId="{F577DF1C-0B7B-426D-98B3-26638E4FEC34}" destId="{87A949B5-2C2D-41C6-8C94-46CA6D6AC96C}" srcOrd="0" destOrd="0" presId="urn:microsoft.com/office/officeart/2005/8/layout/orgChart1"/>
    <dgm:cxn modelId="{4D11939B-A07B-40A5-88E3-AAD547C545D3}" type="presParOf" srcId="{F577DF1C-0B7B-426D-98B3-26638E4FEC34}" destId="{541F7A7C-7276-4421-A863-00838BF7BD1C}" srcOrd="1" destOrd="0" presId="urn:microsoft.com/office/officeart/2005/8/layout/orgChart1"/>
    <dgm:cxn modelId="{6FA41442-F822-4B4E-968E-76B488B083C8}" type="presParOf" srcId="{541F7A7C-7276-4421-A863-00838BF7BD1C}" destId="{10BFA681-B8E9-4089-AA41-64F766539A00}" srcOrd="0" destOrd="0" presId="urn:microsoft.com/office/officeart/2005/8/layout/orgChart1"/>
    <dgm:cxn modelId="{CEE970F6-9752-44E1-8A5A-B5EB9FD085F5}" type="presParOf" srcId="{10BFA681-B8E9-4089-AA41-64F766539A00}" destId="{1A00F741-9C62-4BC3-BF33-7D9E8689E47A}" srcOrd="0" destOrd="0" presId="urn:microsoft.com/office/officeart/2005/8/layout/orgChart1"/>
    <dgm:cxn modelId="{6B54FD63-2C38-40FB-9AA3-191222198072}" type="presParOf" srcId="{10BFA681-B8E9-4089-AA41-64F766539A00}" destId="{D37E26DC-69D1-406D-A02F-C9247905E780}" srcOrd="1" destOrd="0" presId="urn:microsoft.com/office/officeart/2005/8/layout/orgChart1"/>
    <dgm:cxn modelId="{58C48D95-C957-408B-898D-AA14BD51CED7}" type="presParOf" srcId="{541F7A7C-7276-4421-A863-00838BF7BD1C}" destId="{574A32A5-5ABD-4DE1-ACA8-9870628187EE}" srcOrd="1" destOrd="0" presId="urn:microsoft.com/office/officeart/2005/8/layout/orgChart1"/>
    <dgm:cxn modelId="{92520D59-B7A9-4439-88F5-8CE9D5B6A360}" type="presParOf" srcId="{541F7A7C-7276-4421-A863-00838BF7BD1C}" destId="{BD16387F-B4FF-45E8-9165-B7CF5B71BEC6}" srcOrd="2" destOrd="0" presId="urn:microsoft.com/office/officeart/2005/8/layout/orgChart1"/>
    <dgm:cxn modelId="{99DB1156-B6CA-4E25-937B-A812E56156B8}" type="presParOf" srcId="{F577DF1C-0B7B-426D-98B3-26638E4FEC34}" destId="{AF813400-7BF6-4936-972E-F1199C8DE71E}" srcOrd="2" destOrd="0" presId="urn:microsoft.com/office/officeart/2005/8/layout/orgChart1"/>
    <dgm:cxn modelId="{B2B8931F-CAB0-4F51-A10E-C2C634CCA16C}" type="presParOf" srcId="{F577DF1C-0B7B-426D-98B3-26638E4FEC34}" destId="{CE89BAF9-3981-436B-A917-19B64B4DDEC7}" srcOrd="3" destOrd="0" presId="urn:microsoft.com/office/officeart/2005/8/layout/orgChart1"/>
    <dgm:cxn modelId="{99BF9957-03E1-4B8B-94F4-62CB3070067D}" type="presParOf" srcId="{CE89BAF9-3981-436B-A917-19B64B4DDEC7}" destId="{3032F90A-B20B-4992-BF28-49D02D5FD458}" srcOrd="0" destOrd="0" presId="urn:microsoft.com/office/officeart/2005/8/layout/orgChart1"/>
    <dgm:cxn modelId="{3960F6E3-8C97-4CE8-935E-7C2EDB8736F6}" type="presParOf" srcId="{3032F90A-B20B-4992-BF28-49D02D5FD458}" destId="{31B7B75D-3004-460B-B1FA-0B7ADA38C60F}" srcOrd="0" destOrd="0" presId="urn:microsoft.com/office/officeart/2005/8/layout/orgChart1"/>
    <dgm:cxn modelId="{F3F4BEC4-6392-4FE0-82F9-10700CEBC879}" type="presParOf" srcId="{3032F90A-B20B-4992-BF28-49D02D5FD458}" destId="{0257EF5C-4BF1-4B0F-BFC1-5E7F1CB9FAAA}" srcOrd="1" destOrd="0" presId="urn:microsoft.com/office/officeart/2005/8/layout/orgChart1"/>
    <dgm:cxn modelId="{2B90602E-4630-4B76-8BBC-01766F795215}" type="presParOf" srcId="{CE89BAF9-3981-436B-A917-19B64B4DDEC7}" destId="{042AF262-572A-4747-A2DB-A470AC7F054E}" srcOrd="1" destOrd="0" presId="urn:microsoft.com/office/officeart/2005/8/layout/orgChart1"/>
    <dgm:cxn modelId="{992A6876-D5AF-4F61-B7F8-A40A687B438A}" type="presParOf" srcId="{042AF262-572A-4747-A2DB-A470AC7F054E}" destId="{8481D96B-C380-4297-AC94-9F85D9C4548B}" srcOrd="0" destOrd="0" presId="urn:microsoft.com/office/officeart/2005/8/layout/orgChart1"/>
    <dgm:cxn modelId="{4D1B4B87-2DF9-4B8A-A530-476259C0D87B}" type="presParOf" srcId="{042AF262-572A-4747-A2DB-A470AC7F054E}" destId="{07A189DC-F653-42CE-A52D-F732FC94AC4B}" srcOrd="1" destOrd="0" presId="urn:microsoft.com/office/officeart/2005/8/layout/orgChart1"/>
    <dgm:cxn modelId="{FC84EF95-65B0-44E4-BE71-DE26F8224D52}" type="presParOf" srcId="{07A189DC-F653-42CE-A52D-F732FC94AC4B}" destId="{4D0837AC-39A1-4508-9486-75F612ECC264}" srcOrd="0" destOrd="0" presId="urn:microsoft.com/office/officeart/2005/8/layout/orgChart1"/>
    <dgm:cxn modelId="{E65E9DDC-03DB-4B2F-A815-B6AB0D7ED9F9}" type="presParOf" srcId="{4D0837AC-39A1-4508-9486-75F612ECC264}" destId="{048AEB1D-878A-4BE6-A966-E43192FCB513}" srcOrd="0" destOrd="0" presId="urn:microsoft.com/office/officeart/2005/8/layout/orgChart1"/>
    <dgm:cxn modelId="{5523FBD1-D767-43FE-B7C3-01C129665C5D}" type="presParOf" srcId="{4D0837AC-39A1-4508-9486-75F612ECC264}" destId="{80BC0A16-FB7D-4769-B8A3-946ACE9CA0FA}" srcOrd="1" destOrd="0" presId="urn:microsoft.com/office/officeart/2005/8/layout/orgChart1"/>
    <dgm:cxn modelId="{D9F70832-332C-466F-8DEE-15A40A6200E0}" type="presParOf" srcId="{07A189DC-F653-42CE-A52D-F732FC94AC4B}" destId="{ECF37290-5D82-483F-A189-F65C591A5F47}" srcOrd="1" destOrd="0" presId="urn:microsoft.com/office/officeart/2005/8/layout/orgChart1"/>
    <dgm:cxn modelId="{7779325C-7E70-4E60-BEED-E7058F11C559}" type="presParOf" srcId="{07A189DC-F653-42CE-A52D-F732FC94AC4B}" destId="{C0CE4770-C452-434E-B818-2891EB039111}" srcOrd="2" destOrd="0" presId="urn:microsoft.com/office/officeart/2005/8/layout/orgChart1"/>
    <dgm:cxn modelId="{DC77E044-05F8-4441-9D02-494D5586435F}" type="presParOf" srcId="{042AF262-572A-4747-A2DB-A470AC7F054E}" destId="{C42886BB-614A-4FA2-85A9-318600BC32BA}" srcOrd="2" destOrd="0" presId="urn:microsoft.com/office/officeart/2005/8/layout/orgChart1"/>
    <dgm:cxn modelId="{E04BE3AA-3F17-4341-AD12-9017250440E2}" type="presParOf" srcId="{042AF262-572A-4747-A2DB-A470AC7F054E}" destId="{94A29323-9C6E-4383-8751-EFA270040218}" srcOrd="3" destOrd="0" presId="urn:microsoft.com/office/officeart/2005/8/layout/orgChart1"/>
    <dgm:cxn modelId="{646D43B8-42FE-462F-B7BB-BD7942A16E08}" type="presParOf" srcId="{94A29323-9C6E-4383-8751-EFA270040218}" destId="{7552A6BF-F447-4DBD-8687-AB51158DB5B5}" srcOrd="0" destOrd="0" presId="urn:microsoft.com/office/officeart/2005/8/layout/orgChart1"/>
    <dgm:cxn modelId="{2BA9BC21-9D02-44EC-BCA4-41BC4BD8B7A8}" type="presParOf" srcId="{7552A6BF-F447-4DBD-8687-AB51158DB5B5}" destId="{B0BBD7A4-66D0-42A7-8A15-C1E5EDABA6CD}" srcOrd="0" destOrd="0" presId="urn:microsoft.com/office/officeart/2005/8/layout/orgChart1"/>
    <dgm:cxn modelId="{72902E53-46B7-4015-BBB4-E7D108C39DFD}" type="presParOf" srcId="{7552A6BF-F447-4DBD-8687-AB51158DB5B5}" destId="{4780F001-C1E1-4A30-9210-64273EA723F9}" srcOrd="1" destOrd="0" presId="urn:microsoft.com/office/officeart/2005/8/layout/orgChart1"/>
    <dgm:cxn modelId="{EFE9FBC8-819B-4934-B28F-FA782A5E36E8}" type="presParOf" srcId="{94A29323-9C6E-4383-8751-EFA270040218}" destId="{1C55722B-39F2-4529-A35E-8F8C76A45426}" srcOrd="1" destOrd="0" presId="urn:microsoft.com/office/officeart/2005/8/layout/orgChart1"/>
    <dgm:cxn modelId="{BB996B82-1026-41CA-87D6-9F69D766F4B5}" type="presParOf" srcId="{94A29323-9C6E-4383-8751-EFA270040218}" destId="{CFD9560A-A1DA-407D-86ED-3CCDC6AFF661}" srcOrd="2" destOrd="0" presId="urn:microsoft.com/office/officeart/2005/8/layout/orgChart1"/>
    <dgm:cxn modelId="{4AF56AF4-649B-446D-B8D1-4278BB4E7BFA}" type="presParOf" srcId="{042AF262-572A-4747-A2DB-A470AC7F054E}" destId="{7F436142-5757-450E-820D-C6EE70543E6E}" srcOrd="4" destOrd="0" presId="urn:microsoft.com/office/officeart/2005/8/layout/orgChart1"/>
    <dgm:cxn modelId="{10B4666A-A946-494D-AB7A-9D4511D07FFC}" type="presParOf" srcId="{042AF262-572A-4747-A2DB-A470AC7F054E}" destId="{7BEB3DA8-3F95-423E-A6E0-7D6899FD22EB}" srcOrd="5" destOrd="0" presId="urn:microsoft.com/office/officeart/2005/8/layout/orgChart1"/>
    <dgm:cxn modelId="{B67D7121-A1C0-4F9D-80D0-86600431813B}" type="presParOf" srcId="{7BEB3DA8-3F95-423E-A6E0-7D6899FD22EB}" destId="{00174C6B-AD51-4F1D-A9D8-93B937A78B78}" srcOrd="0" destOrd="0" presId="urn:microsoft.com/office/officeart/2005/8/layout/orgChart1"/>
    <dgm:cxn modelId="{6542E0BB-5606-4AAD-A596-675090F9ABFE}" type="presParOf" srcId="{00174C6B-AD51-4F1D-A9D8-93B937A78B78}" destId="{BEAC35E3-8968-4B35-8510-80652E7D11FA}" srcOrd="0" destOrd="0" presId="urn:microsoft.com/office/officeart/2005/8/layout/orgChart1"/>
    <dgm:cxn modelId="{C00E6A64-10C7-4022-8593-2B4DA86A050E}" type="presParOf" srcId="{00174C6B-AD51-4F1D-A9D8-93B937A78B78}" destId="{A44F4F1C-4BAD-4B1D-8877-B5571F6C1131}" srcOrd="1" destOrd="0" presId="urn:microsoft.com/office/officeart/2005/8/layout/orgChart1"/>
    <dgm:cxn modelId="{F1DAF0A0-03FB-4720-BA94-3EC9B7023A65}" type="presParOf" srcId="{7BEB3DA8-3F95-423E-A6E0-7D6899FD22EB}" destId="{89EBD26F-955C-4319-BB0F-3FB520A16D72}" srcOrd="1" destOrd="0" presId="urn:microsoft.com/office/officeart/2005/8/layout/orgChart1"/>
    <dgm:cxn modelId="{DA14482E-A1A2-4C65-BF5D-8FDF6C72A9ED}" type="presParOf" srcId="{7BEB3DA8-3F95-423E-A6E0-7D6899FD22EB}" destId="{A1491167-F916-4639-B198-C722B12FB866}" srcOrd="2" destOrd="0" presId="urn:microsoft.com/office/officeart/2005/8/layout/orgChart1"/>
    <dgm:cxn modelId="{2FD4F7A3-75AA-4CEF-BD0E-D6C68D1F4169}" type="presParOf" srcId="{042AF262-572A-4747-A2DB-A470AC7F054E}" destId="{44163AA7-F23C-4818-A12A-958D53E3D588}" srcOrd="6" destOrd="0" presId="urn:microsoft.com/office/officeart/2005/8/layout/orgChart1"/>
    <dgm:cxn modelId="{2E607A55-1639-4EAD-86FC-C93526FE0030}" type="presParOf" srcId="{042AF262-572A-4747-A2DB-A470AC7F054E}" destId="{9CA6392F-62E6-41EF-9F2D-B6D5DADBB3DF}" srcOrd="7" destOrd="0" presId="urn:microsoft.com/office/officeart/2005/8/layout/orgChart1"/>
    <dgm:cxn modelId="{914B9F6B-8211-4891-8CDA-81D75686D0B6}" type="presParOf" srcId="{9CA6392F-62E6-41EF-9F2D-B6D5DADBB3DF}" destId="{2764E161-6BC1-44C4-B22C-61DE68F38B01}" srcOrd="0" destOrd="0" presId="urn:microsoft.com/office/officeart/2005/8/layout/orgChart1"/>
    <dgm:cxn modelId="{318BCD29-E3FA-4D53-8061-FE3AC80BA321}" type="presParOf" srcId="{2764E161-6BC1-44C4-B22C-61DE68F38B01}" destId="{4DC83037-AE9F-4E2E-BC47-F65ABCF6E9C6}" srcOrd="0" destOrd="0" presId="urn:microsoft.com/office/officeart/2005/8/layout/orgChart1"/>
    <dgm:cxn modelId="{FAE56055-DF57-4EA3-8472-2A6B639310AB}" type="presParOf" srcId="{2764E161-6BC1-44C4-B22C-61DE68F38B01}" destId="{E9ACFDA7-9F32-4D61-A458-9017A949EBDB}" srcOrd="1" destOrd="0" presId="urn:microsoft.com/office/officeart/2005/8/layout/orgChart1"/>
    <dgm:cxn modelId="{97600AF4-6BD9-4980-BD4D-85E32A952B17}" type="presParOf" srcId="{9CA6392F-62E6-41EF-9F2D-B6D5DADBB3DF}" destId="{FB4C3BCA-C1F7-46F1-9A68-F0DFBE53DCEC}" srcOrd="1" destOrd="0" presId="urn:microsoft.com/office/officeart/2005/8/layout/orgChart1"/>
    <dgm:cxn modelId="{6C68CD48-ADEF-4971-95B7-373D6EA3CCDA}" type="presParOf" srcId="{9CA6392F-62E6-41EF-9F2D-B6D5DADBB3DF}" destId="{E4524567-9677-4986-977C-6AB807689CBF}" srcOrd="2" destOrd="0" presId="urn:microsoft.com/office/officeart/2005/8/layout/orgChart1"/>
    <dgm:cxn modelId="{97F58962-3555-43ED-B084-1C4900BC9D91}" type="presParOf" srcId="{CE89BAF9-3981-436B-A917-19B64B4DDEC7}" destId="{FE2EEC70-6C31-4FF7-9753-025CA0A9C48B}" srcOrd="2" destOrd="0" presId="urn:microsoft.com/office/officeart/2005/8/layout/orgChart1"/>
    <dgm:cxn modelId="{A6A5D25A-75B0-4144-B859-41922CF6725D}" type="presParOf" srcId="{F577DF1C-0B7B-426D-98B3-26638E4FEC34}" destId="{C8AB112C-FA97-4532-9194-AA44A1CC7D6A}" srcOrd="4" destOrd="0" presId="urn:microsoft.com/office/officeart/2005/8/layout/orgChart1"/>
    <dgm:cxn modelId="{E9531ADC-755A-4365-A435-78C9DBEBE252}" type="presParOf" srcId="{F577DF1C-0B7B-426D-98B3-26638E4FEC34}" destId="{3627A68E-5AE0-4ED9-9192-8620DDBFF55A}" srcOrd="5" destOrd="0" presId="urn:microsoft.com/office/officeart/2005/8/layout/orgChart1"/>
    <dgm:cxn modelId="{32B4D1F8-0F07-4C65-9976-643D80BABFB5}" type="presParOf" srcId="{3627A68E-5AE0-4ED9-9192-8620DDBFF55A}" destId="{5C6CCD28-9D8E-442E-AE8D-C93CC2C07F87}" srcOrd="0" destOrd="0" presId="urn:microsoft.com/office/officeart/2005/8/layout/orgChart1"/>
    <dgm:cxn modelId="{E5434142-8D3F-48ED-8431-274DA4A83CBE}" type="presParOf" srcId="{5C6CCD28-9D8E-442E-AE8D-C93CC2C07F87}" destId="{D3572B40-C3D0-47E7-90B2-1E0E6E26F76F}" srcOrd="0" destOrd="0" presId="urn:microsoft.com/office/officeart/2005/8/layout/orgChart1"/>
    <dgm:cxn modelId="{404B3F31-A815-431F-9E7F-807E80D37419}" type="presParOf" srcId="{5C6CCD28-9D8E-442E-AE8D-C93CC2C07F87}" destId="{3A6E1967-EFEC-426C-833F-DB75874C049B}" srcOrd="1" destOrd="0" presId="urn:microsoft.com/office/officeart/2005/8/layout/orgChart1"/>
    <dgm:cxn modelId="{2C00BF75-5799-4045-A93D-B7DCB20B39CE}" type="presParOf" srcId="{3627A68E-5AE0-4ED9-9192-8620DDBFF55A}" destId="{61D308B9-8175-4DA2-BA19-E7112CC9C9BF}" srcOrd="1" destOrd="0" presId="urn:microsoft.com/office/officeart/2005/8/layout/orgChart1"/>
    <dgm:cxn modelId="{8D439FDD-BDB1-45F4-9A0E-891A0A78C6CC}" type="presParOf" srcId="{61D308B9-8175-4DA2-BA19-E7112CC9C9BF}" destId="{5D8F0D9B-7891-4697-AB61-AB71399F5AEC}" srcOrd="0" destOrd="0" presId="urn:microsoft.com/office/officeart/2005/8/layout/orgChart1"/>
    <dgm:cxn modelId="{486A5A4F-E84C-4647-87C4-6C6219108877}" type="presParOf" srcId="{61D308B9-8175-4DA2-BA19-E7112CC9C9BF}" destId="{77D1D718-C0AD-4613-BDD5-64D234FFA072}" srcOrd="1" destOrd="0" presId="urn:microsoft.com/office/officeart/2005/8/layout/orgChart1"/>
    <dgm:cxn modelId="{AEBCF4E1-1B73-463B-A950-0FE385B2A622}" type="presParOf" srcId="{77D1D718-C0AD-4613-BDD5-64D234FFA072}" destId="{F1435581-22E8-4A8F-8F0A-416AA60315BA}" srcOrd="0" destOrd="0" presId="urn:microsoft.com/office/officeart/2005/8/layout/orgChart1"/>
    <dgm:cxn modelId="{8915ADBC-7348-4924-8B2E-50C2EC3C6333}" type="presParOf" srcId="{F1435581-22E8-4A8F-8F0A-416AA60315BA}" destId="{11C011F1-1E26-4846-B6A5-D95A275B9604}" srcOrd="0" destOrd="0" presId="urn:microsoft.com/office/officeart/2005/8/layout/orgChart1"/>
    <dgm:cxn modelId="{22D2FB69-43AC-438A-A9F0-9B503C16A1BE}" type="presParOf" srcId="{F1435581-22E8-4A8F-8F0A-416AA60315BA}" destId="{EB2ED1B6-11C6-4E83-B8E0-B01AEF174BF5}" srcOrd="1" destOrd="0" presId="urn:microsoft.com/office/officeart/2005/8/layout/orgChart1"/>
    <dgm:cxn modelId="{8785468C-47F8-4858-8011-88111AFA6A72}" type="presParOf" srcId="{77D1D718-C0AD-4613-BDD5-64D234FFA072}" destId="{75B2E9BD-AB12-43B8-B481-A371C6960991}" srcOrd="1" destOrd="0" presId="urn:microsoft.com/office/officeart/2005/8/layout/orgChart1"/>
    <dgm:cxn modelId="{CAAEF389-D04E-4A3D-8AC0-BFA28B692B2B}" type="presParOf" srcId="{77D1D718-C0AD-4613-BDD5-64D234FFA072}" destId="{2844D562-F535-4478-B04C-91A4FF0D8FA6}" srcOrd="2" destOrd="0" presId="urn:microsoft.com/office/officeart/2005/8/layout/orgChart1"/>
    <dgm:cxn modelId="{122598DF-E603-4773-9BDD-57926A3F4C5A}" type="presParOf" srcId="{61D308B9-8175-4DA2-BA19-E7112CC9C9BF}" destId="{BEB788A4-D98B-432E-AFE3-86C85BA4843D}" srcOrd="2" destOrd="0" presId="urn:microsoft.com/office/officeart/2005/8/layout/orgChart1"/>
    <dgm:cxn modelId="{9223E89D-CBDD-40B9-9BA7-9723CA0E8089}" type="presParOf" srcId="{61D308B9-8175-4DA2-BA19-E7112CC9C9BF}" destId="{D4F0AA5F-C890-4CC8-BF24-B4EB939F4FCD}" srcOrd="3" destOrd="0" presId="urn:microsoft.com/office/officeart/2005/8/layout/orgChart1"/>
    <dgm:cxn modelId="{D291BC6B-1F14-419C-A6CD-7DE8130CA8E8}" type="presParOf" srcId="{D4F0AA5F-C890-4CC8-BF24-B4EB939F4FCD}" destId="{2D828C11-471A-4D48-B3C2-B7AC7C4FCBBD}" srcOrd="0" destOrd="0" presId="urn:microsoft.com/office/officeart/2005/8/layout/orgChart1"/>
    <dgm:cxn modelId="{CDF03359-B684-41C4-9E70-82B735DC6616}" type="presParOf" srcId="{2D828C11-471A-4D48-B3C2-B7AC7C4FCBBD}" destId="{017CC2D1-9936-4EDE-A5A0-79F467AF7C8E}" srcOrd="0" destOrd="0" presId="urn:microsoft.com/office/officeart/2005/8/layout/orgChart1"/>
    <dgm:cxn modelId="{10745698-5F45-469F-988E-0EBA813E7F11}" type="presParOf" srcId="{2D828C11-471A-4D48-B3C2-B7AC7C4FCBBD}" destId="{D32B9289-CFC2-48DD-9CFE-F750CBC61D11}" srcOrd="1" destOrd="0" presId="urn:microsoft.com/office/officeart/2005/8/layout/orgChart1"/>
    <dgm:cxn modelId="{ED8FA36E-F863-4D51-A3E9-56F5FE9911D5}" type="presParOf" srcId="{D4F0AA5F-C890-4CC8-BF24-B4EB939F4FCD}" destId="{EE8954C1-A34F-49F5-A977-E55BBCAED79C}" srcOrd="1" destOrd="0" presId="urn:microsoft.com/office/officeart/2005/8/layout/orgChart1"/>
    <dgm:cxn modelId="{4903624D-FFEA-4244-87EF-084936C03376}" type="presParOf" srcId="{D4F0AA5F-C890-4CC8-BF24-B4EB939F4FCD}" destId="{EA8E8303-17DA-415D-854A-A767BB4D483E}" srcOrd="2" destOrd="0" presId="urn:microsoft.com/office/officeart/2005/8/layout/orgChart1"/>
    <dgm:cxn modelId="{4F9BDA0E-DD1A-42E8-9E8B-D3BC0BE34C42}" type="presParOf" srcId="{61D308B9-8175-4DA2-BA19-E7112CC9C9BF}" destId="{D94C2BE1-1AF7-403A-84BA-5D60BE12F90E}" srcOrd="4" destOrd="0" presId="urn:microsoft.com/office/officeart/2005/8/layout/orgChart1"/>
    <dgm:cxn modelId="{38BB99CA-81FF-44CF-A75B-ED6B243C3D27}" type="presParOf" srcId="{61D308B9-8175-4DA2-BA19-E7112CC9C9BF}" destId="{6B3E4DED-AFBF-4C48-9D65-2CE3085CBB8E}" srcOrd="5" destOrd="0" presId="urn:microsoft.com/office/officeart/2005/8/layout/orgChart1"/>
    <dgm:cxn modelId="{C6FF9696-273D-4FAD-89C8-8E99A0B16DA7}" type="presParOf" srcId="{6B3E4DED-AFBF-4C48-9D65-2CE3085CBB8E}" destId="{F498A0F4-C374-47E0-9D4F-B1B20E36AA86}" srcOrd="0" destOrd="0" presId="urn:microsoft.com/office/officeart/2005/8/layout/orgChart1"/>
    <dgm:cxn modelId="{87235569-7EDF-45D8-BC9D-180185E539C6}" type="presParOf" srcId="{F498A0F4-C374-47E0-9D4F-B1B20E36AA86}" destId="{1509A5D0-DE3F-4441-B914-2EABE2A16D14}" srcOrd="0" destOrd="0" presId="urn:microsoft.com/office/officeart/2005/8/layout/orgChart1"/>
    <dgm:cxn modelId="{93DD93B4-0945-460C-91BB-2A5BD00BB87B}" type="presParOf" srcId="{F498A0F4-C374-47E0-9D4F-B1B20E36AA86}" destId="{7989CCB2-E511-407F-B0EC-13A26A044157}" srcOrd="1" destOrd="0" presId="urn:microsoft.com/office/officeart/2005/8/layout/orgChart1"/>
    <dgm:cxn modelId="{09167B32-5912-4C80-A2D8-12B55AA0EC2C}" type="presParOf" srcId="{6B3E4DED-AFBF-4C48-9D65-2CE3085CBB8E}" destId="{5B1CBDEE-A1B3-4DD5-A5AE-0FF21AFBFCA3}" srcOrd="1" destOrd="0" presId="urn:microsoft.com/office/officeart/2005/8/layout/orgChart1"/>
    <dgm:cxn modelId="{A1DE3D55-B6F0-48B0-99F1-ED6659C138D2}" type="presParOf" srcId="{6B3E4DED-AFBF-4C48-9D65-2CE3085CBB8E}" destId="{508E5B24-6395-4787-885C-9A302D0B1499}" srcOrd="2" destOrd="0" presId="urn:microsoft.com/office/officeart/2005/8/layout/orgChart1"/>
    <dgm:cxn modelId="{772A431E-9175-4431-A6B6-F649CFA6B839}" type="presParOf" srcId="{3627A68E-5AE0-4ED9-9192-8620DDBFF55A}" destId="{71721FAB-0F33-4846-A400-8B12F6D4FD8A}" srcOrd="2" destOrd="0" presId="urn:microsoft.com/office/officeart/2005/8/layout/orgChart1"/>
    <dgm:cxn modelId="{8F739F36-C3D2-4631-B5BA-C22F70D94C37}" type="presParOf" srcId="{29FBDF14-46AC-4CE2-ABCD-2509B08267F3}" destId="{49B5BF3D-3C04-4B55-9CF0-C5E5F6350E37}" srcOrd="2" destOrd="0" presId="urn:microsoft.com/office/officeart/2005/8/layout/orgChart1"/>
    <dgm:cxn modelId="{DA5B9369-9042-4C2C-88D5-E430B80E6B80}" type="presParOf" srcId="{CBB54F3E-6A15-4EA8-95FF-14A13387F9AB}" destId="{449FF41A-20CD-4BAF-980F-CAF0B013B10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C2BE1-1AF7-403A-84BA-5D60BE12F90E}">
      <dsp:nvSpPr>
        <dsp:cNvPr id="0" name=""/>
        <dsp:cNvSpPr/>
      </dsp:nvSpPr>
      <dsp:spPr>
        <a:xfrm>
          <a:off x="6756711" y="2333522"/>
          <a:ext cx="182078" cy="2282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049"/>
              </a:lnTo>
              <a:lnTo>
                <a:pt x="182078" y="228204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788A4-D98B-432E-AFE3-86C85BA4843D}">
      <dsp:nvSpPr>
        <dsp:cNvPr id="0" name=""/>
        <dsp:cNvSpPr/>
      </dsp:nvSpPr>
      <dsp:spPr>
        <a:xfrm>
          <a:off x="6756711" y="2333522"/>
          <a:ext cx="182078" cy="1420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211"/>
              </a:lnTo>
              <a:lnTo>
                <a:pt x="182078" y="142021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F0D9B-7891-4697-AB61-AB71399F5AEC}">
      <dsp:nvSpPr>
        <dsp:cNvPr id="0" name=""/>
        <dsp:cNvSpPr/>
      </dsp:nvSpPr>
      <dsp:spPr>
        <a:xfrm>
          <a:off x="6756711" y="2333522"/>
          <a:ext cx="182078" cy="55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373"/>
              </a:lnTo>
              <a:lnTo>
                <a:pt x="182078" y="55837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AB112C-FA97-4532-9194-AA44A1CC7D6A}">
      <dsp:nvSpPr>
        <dsp:cNvPr id="0" name=""/>
        <dsp:cNvSpPr/>
      </dsp:nvSpPr>
      <dsp:spPr>
        <a:xfrm>
          <a:off x="5773488" y="1471684"/>
          <a:ext cx="1468765" cy="254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4"/>
              </a:lnTo>
              <a:lnTo>
                <a:pt x="1468765" y="127454"/>
              </a:lnTo>
              <a:lnTo>
                <a:pt x="1468765" y="254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63AA7-F23C-4818-A12A-958D53E3D588}">
      <dsp:nvSpPr>
        <dsp:cNvPr id="0" name=""/>
        <dsp:cNvSpPr/>
      </dsp:nvSpPr>
      <dsp:spPr>
        <a:xfrm>
          <a:off x="5287945" y="2333522"/>
          <a:ext cx="182078" cy="3143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3887"/>
              </a:lnTo>
              <a:lnTo>
                <a:pt x="182078" y="314388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36142-5757-450E-820D-C6EE70543E6E}">
      <dsp:nvSpPr>
        <dsp:cNvPr id="0" name=""/>
        <dsp:cNvSpPr/>
      </dsp:nvSpPr>
      <dsp:spPr>
        <a:xfrm>
          <a:off x="5287945" y="2333522"/>
          <a:ext cx="182078" cy="22820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049"/>
              </a:lnTo>
              <a:lnTo>
                <a:pt x="182078" y="228204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2886BB-614A-4FA2-85A9-318600BC32BA}">
      <dsp:nvSpPr>
        <dsp:cNvPr id="0" name=""/>
        <dsp:cNvSpPr/>
      </dsp:nvSpPr>
      <dsp:spPr>
        <a:xfrm>
          <a:off x="5287945" y="2333522"/>
          <a:ext cx="182078" cy="1420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211"/>
              </a:lnTo>
              <a:lnTo>
                <a:pt x="182078" y="142021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1D96B-C380-4297-AC94-9F85D9C4548B}">
      <dsp:nvSpPr>
        <dsp:cNvPr id="0" name=""/>
        <dsp:cNvSpPr/>
      </dsp:nvSpPr>
      <dsp:spPr>
        <a:xfrm>
          <a:off x="5287945" y="2333522"/>
          <a:ext cx="182078" cy="55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373"/>
              </a:lnTo>
              <a:lnTo>
                <a:pt x="182078" y="55837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13400-7BF6-4936-972E-F1199C8DE71E}">
      <dsp:nvSpPr>
        <dsp:cNvPr id="0" name=""/>
        <dsp:cNvSpPr/>
      </dsp:nvSpPr>
      <dsp:spPr>
        <a:xfrm>
          <a:off x="5727768" y="1471684"/>
          <a:ext cx="91440" cy="25490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4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949B5-2C2D-41C6-8C94-46CA6D6AC96C}">
      <dsp:nvSpPr>
        <dsp:cNvPr id="0" name=""/>
        <dsp:cNvSpPr/>
      </dsp:nvSpPr>
      <dsp:spPr>
        <a:xfrm>
          <a:off x="4304722" y="1471684"/>
          <a:ext cx="1468765" cy="254909"/>
        </a:xfrm>
        <a:custGeom>
          <a:avLst/>
          <a:gdLst/>
          <a:ahLst/>
          <a:cxnLst/>
          <a:rect l="0" t="0" r="0" b="0"/>
          <a:pathLst>
            <a:path>
              <a:moveTo>
                <a:pt x="1468765" y="0"/>
              </a:moveTo>
              <a:lnTo>
                <a:pt x="1468765" y="127454"/>
              </a:lnTo>
              <a:lnTo>
                <a:pt x="0" y="127454"/>
              </a:lnTo>
              <a:lnTo>
                <a:pt x="0" y="25490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0FF33-FCB2-480B-95A6-CAECD8DCDE38}">
      <dsp:nvSpPr>
        <dsp:cNvPr id="0" name=""/>
        <dsp:cNvSpPr/>
      </dsp:nvSpPr>
      <dsp:spPr>
        <a:xfrm>
          <a:off x="3418607" y="609846"/>
          <a:ext cx="2354880" cy="254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454"/>
              </a:lnTo>
              <a:lnTo>
                <a:pt x="2354880" y="127454"/>
              </a:lnTo>
              <a:lnTo>
                <a:pt x="2354880" y="25490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C54830-E2FB-4559-9787-BC072BFC890B}">
      <dsp:nvSpPr>
        <dsp:cNvPr id="0" name=""/>
        <dsp:cNvSpPr/>
      </dsp:nvSpPr>
      <dsp:spPr>
        <a:xfrm>
          <a:off x="2046950" y="1471684"/>
          <a:ext cx="182078" cy="1420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211"/>
              </a:lnTo>
              <a:lnTo>
                <a:pt x="182078" y="142021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C0D9BA-3CE9-4C03-8436-98729E3B6E9F}">
      <dsp:nvSpPr>
        <dsp:cNvPr id="0" name=""/>
        <dsp:cNvSpPr/>
      </dsp:nvSpPr>
      <dsp:spPr>
        <a:xfrm>
          <a:off x="2046950" y="1471684"/>
          <a:ext cx="182078" cy="55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373"/>
              </a:lnTo>
              <a:lnTo>
                <a:pt x="182078" y="55837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2D93B-B79D-45E1-8759-948F92C7AFAC}">
      <dsp:nvSpPr>
        <dsp:cNvPr id="0" name=""/>
        <dsp:cNvSpPr/>
      </dsp:nvSpPr>
      <dsp:spPr>
        <a:xfrm>
          <a:off x="2532492" y="609846"/>
          <a:ext cx="886114" cy="254909"/>
        </a:xfrm>
        <a:custGeom>
          <a:avLst/>
          <a:gdLst/>
          <a:ahLst/>
          <a:cxnLst/>
          <a:rect l="0" t="0" r="0" b="0"/>
          <a:pathLst>
            <a:path>
              <a:moveTo>
                <a:pt x="886114" y="0"/>
              </a:moveTo>
              <a:lnTo>
                <a:pt x="886114" y="127454"/>
              </a:lnTo>
              <a:lnTo>
                <a:pt x="0" y="127454"/>
              </a:lnTo>
              <a:lnTo>
                <a:pt x="0" y="25490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430CA-2DF2-402F-AA5A-93B6698C8937}">
      <dsp:nvSpPr>
        <dsp:cNvPr id="0" name=""/>
        <dsp:cNvSpPr/>
      </dsp:nvSpPr>
      <dsp:spPr>
        <a:xfrm>
          <a:off x="578184" y="1471684"/>
          <a:ext cx="182078" cy="14202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0211"/>
              </a:lnTo>
              <a:lnTo>
                <a:pt x="182078" y="142021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3998E-8B7E-4AAB-BC62-3C9A5C9AAB20}">
      <dsp:nvSpPr>
        <dsp:cNvPr id="0" name=""/>
        <dsp:cNvSpPr/>
      </dsp:nvSpPr>
      <dsp:spPr>
        <a:xfrm>
          <a:off x="578184" y="1471684"/>
          <a:ext cx="182078" cy="55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373"/>
              </a:lnTo>
              <a:lnTo>
                <a:pt x="182078" y="55837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ECA32-500D-4DE0-9FB1-4D49F3D0B86A}">
      <dsp:nvSpPr>
        <dsp:cNvPr id="0" name=""/>
        <dsp:cNvSpPr/>
      </dsp:nvSpPr>
      <dsp:spPr>
        <a:xfrm>
          <a:off x="1063726" y="609846"/>
          <a:ext cx="2354880" cy="254909"/>
        </a:xfrm>
        <a:custGeom>
          <a:avLst/>
          <a:gdLst/>
          <a:ahLst/>
          <a:cxnLst/>
          <a:rect l="0" t="0" r="0" b="0"/>
          <a:pathLst>
            <a:path>
              <a:moveTo>
                <a:pt x="2354880" y="0"/>
              </a:moveTo>
              <a:lnTo>
                <a:pt x="2354880" y="127454"/>
              </a:lnTo>
              <a:lnTo>
                <a:pt x="0" y="127454"/>
              </a:lnTo>
              <a:lnTo>
                <a:pt x="0" y="254909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49060-FAE6-433A-BEE4-49E5CA942875}">
      <dsp:nvSpPr>
        <dsp:cNvPr id="0" name=""/>
        <dsp:cNvSpPr/>
      </dsp:nvSpPr>
      <dsp:spPr>
        <a:xfrm>
          <a:off x="2811679" y="2918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신디사이저</a:t>
          </a:r>
          <a:endParaRPr lang="ko-KR" altLang="en-US" sz="1800" b="1" i="0" kern="1200" dirty="0"/>
        </a:p>
      </dsp:txBody>
      <dsp:txXfrm>
        <a:off x="2811679" y="2918"/>
        <a:ext cx="1213856" cy="606928"/>
      </dsp:txXfrm>
    </dsp:sp>
    <dsp:sp modelId="{FBA407AE-4C3A-4597-B0AA-F62818FE4156}">
      <dsp:nvSpPr>
        <dsp:cNvPr id="0" name=""/>
        <dsp:cNvSpPr/>
      </dsp:nvSpPr>
      <dsp:spPr>
        <a:xfrm>
          <a:off x="456798" y="864756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컴퓨터</a:t>
          </a:r>
          <a:endParaRPr lang="ko-KR" altLang="en-US" sz="1800" b="1" i="0" kern="1200" dirty="0"/>
        </a:p>
      </dsp:txBody>
      <dsp:txXfrm>
        <a:off x="456798" y="864756"/>
        <a:ext cx="1213856" cy="606928"/>
      </dsp:txXfrm>
    </dsp:sp>
    <dsp:sp modelId="{F8E66D5A-0E1B-4F23-886F-D4B1971186F8}">
      <dsp:nvSpPr>
        <dsp:cNvPr id="0" name=""/>
        <dsp:cNvSpPr/>
      </dsp:nvSpPr>
      <dsp:spPr>
        <a:xfrm>
          <a:off x="760262" y="1726594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악기</a:t>
          </a:r>
          <a:endParaRPr lang="ko-KR" altLang="en-US" sz="1800" b="1" i="0" kern="1200" dirty="0"/>
        </a:p>
      </dsp:txBody>
      <dsp:txXfrm>
        <a:off x="760262" y="1726594"/>
        <a:ext cx="1213856" cy="606928"/>
      </dsp:txXfrm>
    </dsp:sp>
    <dsp:sp modelId="{0C073B3A-8B95-4274-8DBA-7EC683844F34}">
      <dsp:nvSpPr>
        <dsp:cNvPr id="0" name=""/>
        <dsp:cNvSpPr/>
      </dsp:nvSpPr>
      <dsp:spPr>
        <a:xfrm>
          <a:off x="760262" y="2588431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통신</a:t>
          </a:r>
          <a:endParaRPr lang="ko-KR" altLang="en-US" sz="1800" b="1" i="0" kern="1200" dirty="0"/>
        </a:p>
      </dsp:txBody>
      <dsp:txXfrm>
        <a:off x="760262" y="2588431"/>
        <a:ext cx="1213856" cy="606928"/>
      </dsp:txXfrm>
    </dsp:sp>
    <dsp:sp modelId="{A10A83B0-55F9-440A-B2ED-C92D71522924}">
      <dsp:nvSpPr>
        <dsp:cNvPr id="0" name=""/>
        <dsp:cNvSpPr/>
      </dsp:nvSpPr>
      <dsp:spPr>
        <a:xfrm>
          <a:off x="1925564" y="864756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소리</a:t>
          </a:r>
          <a:endParaRPr lang="ko-KR" altLang="en-US" sz="1800" b="1" i="0" kern="1200" dirty="0"/>
        </a:p>
      </dsp:txBody>
      <dsp:txXfrm>
        <a:off x="1925564" y="864756"/>
        <a:ext cx="1213856" cy="606928"/>
      </dsp:txXfrm>
    </dsp:sp>
    <dsp:sp modelId="{AA7185E9-71FB-48D3-A9F5-75150CD3F5EF}">
      <dsp:nvSpPr>
        <dsp:cNvPr id="0" name=""/>
        <dsp:cNvSpPr/>
      </dsp:nvSpPr>
      <dsp:spPr>
        <a:xfrm>
          <a:off x="2229028" y="1726594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미디</a:t>
          </a:r>
          <a:endParaRPr lang="ko-KR" altLang="en-US" sz="1800" b="1" i="0" kern="1200" dirty="0"/>
        </a:p>
      </dsp:txBody>
      <dsp:txXfrm>
        <a:off x="2229028" y="1726594"/>
        <a:ext cx="1213856" cy="606928"/>
      </dsp:txXfrm>
    </dsp:sp>
    <dsp:sp modelId="{905A6E19-E4ED-4ADB-A64B-0F422AB46B3B}">
      <dsp:nvSpPr>
        <dsp:cNvPr id="0" name=""/>
        <dsp:cNvSpPr/>
      </dsp:nvSpPr>
      <dsp:spPr>
        <a:xfrm>
          <a:off x="2229028" y="2588431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스피커</a:t>
          </a:r>
          <a:endParaRPr lang="ko-KR" altLang="en-US" sz="1800" b="1" i="0" kern="1200" dirty="0"/>
        </a:p>
      </dsp:txBody>
      <dsp:txXfrm>
        <a:off x="2229028" y="2588431"/>
        <a:ext cx="1213856" cy="606928"/>
      </dsp:txXfrm>
    </dsp:sp>
    <dsp:sp modelId="{51E8AE01-C89A-4E97-8AF5-2A09D7639556}">
      <dsp:nvSpPr>
        <dsp:cNvPr id="0" name=""/>
        <dsp:cNvSpPr/>
      </dsp:nvSpPr>
      <dsp:spPr>
        <a:xfrm>
          <a:off x="5166560" y="864756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인터페이스</a:t>
          </a:r>
          <a:endParaRPr lang="ko-KR" altLang="en-US" sz="1800" b="1" i="0" kern="1200" dirty="0"/>
        </a:p>
      </dsp:txBody>
      <dsp:txXfrm>
        <a:off x="5166560" y="864756"/>
        <a:ext cx="1213856" cy="606928"/>
      </dsp:txXfrm>
    </dsp:sp>
    <dsp:sp modelId="{1A00F741-9C62-4BC3-BF33-7D9E8689E47A}">
      <dsp:nvSpPr>
        <dsp:cNvPr id="0" name=""/>
        <dsp:cNvSpPr/>
      </dsp:nvSpPr>
      <dsp:spPr>
        <a:xfrm>
          <a:off x="3697794" y="1726594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건반</a:t>
          </a:r>
          <a:endParaRPr lang="ko-KR" altLang="en-US" sz="1800" b="1" i="0" kern="1200" dirty="0"/>
        </a:p>
      </dsp:txBody>
      <dsp:txXfrm>
        <a:off x="3697794" y="1726594"/>
        <a:ext cx="1213856" cy="606928"/>
      </dsp:txXfrm>
    </dsp:sp>
    <dsp:sp modelId="{31B7B75D-3004-460B-B1FA-0B7ADA38C60F}">
      <dsp:nvSpPr>
        <dsp:cNvPr id="0" name=""/>
        <dsp:cNvSpPr/>
      </dsp:nvSpPr>
      <dsp:spPr>
        <a:xfrm>
          <a:off x="5166560" y="1726594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스위치</a:t>
          </a:r>
          <a:endParaRPr lang="ko-KR" altLang="en-US" sz="1800" b="1" i="0" kern="1200" dirty="0"/>
        </a:p>
      </dsp:txBody>
      <dsp:txXfrm>
        <a:off x="5166560" y="1726594"/>
        <a:ext cx="1213856" cy="606928"/>
      </dsp:txXfrm>
    </dsp:sp>
    <dsp:sp modelId="{048AEB1D-878A-4BE6-A966-E43192FCB513}">
      <dsp:nvSpPr>
        <dsp:cNvPr id="0" name=""/>
        <dsp:cNvSpPr/>
      </dsp:nvSpPr>
      <dsp:spPr>
        <a:xfrm>
          <a:off x="5470024" y="2588431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푸쉬</a:t>
          </a:r>
          <a:endParaRPr lang="ko-KR" altLang="en-US" sz="1800" b="1" i="0" kern="1200" dirty="0"/>
        </a:p>
      </dsp:txBody>
      <dsp:txXfrm>
        <a:off x="5470024" y="2588431"/>
        <a:ext cx="1213856" cy="606928"/>
      </dsp:txXfrm>
    </dsp:sp>
    <dsp:sp modelId="{B0BBD7A4-66D0-42A7-8A15-C1E5EDABA6CD}">
      <dsp:nvSpPr>
        <dsp:cNvPr id="0" name=""/>
        <dsp:cNvSpPr/>
      </dsp:nvSpPr>
      <dsp:spPr>
        <a:xfrm>
          <a:off x="5470024" y="3450269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택트</a:t>
          </a:r>
          <a:endParaRPr lang="ko-KR" altLang="en-US" sz="1800" b="1" i="0" kern="1200" dirty="0"/>
        </a:p>
      </dsp:txBody>
      <dsp:txXfrm>
        <a:off x="5470024" y="3450269"/>
        <a:ext cx="1213856" cy="606928"/>
      </dsp:txXfrm>
    </dsp:sp>
    <dsp:sp modelId="{BEAC35E3-8968-4B35-8510-80652E7D11FA}">
      <dsp:nvSpPr>
        <dsp:cNvPr id="0" name=""/>
        <dsp:cNvSpPr/>
      </dsp:nvSpPr>
      <dsp:spPr>
        <a:xfrm>
          <a:off x="5470024" y="4312107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엔코더</a:t>
          </a:r>
          <a:endParaRPr lang="ko-KR" altLang="en-US" sz="1800" b="1" i="0" kern="1200" dirty="0"/>
        </a:p>
      </dsp:txBody>
      <dsp:txXfrm>
        <a:off x="5470024" y="4312107"/>
        <a:ext cx="1213856" cy="606928"/>
      </dsp:txXfrm>
    </dsp:sp>
    <dsp:sp modelId="{4DC83037-AE9F-4E2E-BC47-F65ABCF6E9C6}">
      <dsp:nvSpPr>
        <dsp:cNvPr id="0" name=""/>
        <dsp:cNvSpPr/>
      </dsp:nvSpPr>
      <dsp:spPr>
        <a:xfrm>
          <a:off x="5470024" y="5173945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가변저항</a:t>
          </a:r>
          <a:endParaRPr lang="ko-KR" altLang="en-US" sz="1800" b="1" i="0" kern="1200" dirty="0"/>
        </a:p>
      </dsp:txBody>
      <dsp:txXfrm>
        <a:off x="5470024" y="5173945"/>
        <a:ext cx="1213856" cy="606928"/>
      </dsp:txXfrm>
    </dsp:sp>
    <dsp:sp modelId="{D3572B40-C3D0-47E7-90B2-1E0E6E26F76F}">
      <dsp:nvSpPr>
        <dsp:cNvPr id="0" name=""/>
        <dsp:cNvSpPr/>
      </dsp:nvSpPr>
      <dsp:spPr>
        <a:xfrm>
          <a:off x="6635326" y="1726594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i="0" kern="1200" dirty="0" smtClean="0"/>
            <a:t>디스플레이</a:t>
          </a:r>
          <a:endParaRPr lang="ko-KR" altLang="en-US" sz="1800" b="1" i="0" kern="1200" dirty="0"/>
        </a:p>
      </dsp:txBody>
      <dsp:txXfrm>
        <a:off x="6635326" y="1726594"/>
        <a:ext cx="1213856" cy="606928"/>
      </dsp:txXfrm>
    </dsp:sp>
    <dsp:sp modelId="{11C011F1-1E26-4846-B6A5-D95A275B9604}">
      <dsp:nvSpPr>
        <dsp:cNvPr id="0" name=""/>
        <dsp:cNvSpPr/>
      </dsp:nvSpPr>
      <dsp:spPr>
        <a:xfrm>
          <a:off x="6938790" y="2588431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i="0" kern="1200" dirty="0" smtClean="0"/>
            <a:t>LCD</a:t>
          </a:r>
          <a:endParaRPr lang="ko-KR" altLang="en-US" sz="1800" b="1" i="0" kern="1200" dirty="0"/>
        </a:p>
      </dsp:txBody>
      <dsp:txXfrm>
        <a:off x="6938790" y="2588431"/>
        <a:ext cx="1213856" cy="606928"/>
      </dsp:txXfrm>
    </dsp:sp>
    <dsp:sp modelId="{017CC2D1-9936-4EDE-A5A0-79F467AF7C8E}">
      <dsp:nvSpPr>
        <dsp:cNvPr id="0" name=""/>
        <dsp:cNvSpPr/>
      </dsp:nvSpPr>
      <dsp:spPr>
        <a:xfrm>
          <a:off x="6938790" y="3450269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i="0" kern="1200" dirty="0" smtClean="0"/>
            <a:t>7Segment</a:t>
          </a:r>
          <a:endParaRPr lang="ko-KR" altLang="en-US" sz="1800" b="1" i="0" kern="1200" dirty="0"/>
        </a:p>
      </dsp:txBody>
      <dsp:txXfrm>
        <a:off x="6938790" y="3450269"/>
        <a:ext cx="1213856" cy="606928"/>
      </dsp:txXfrm>
    </dsp:sp>
    <dsp:sp modelId="{1509A5D0-DE3F-4441-B914-2EABE2A16D14}">
      <dsp:nvSpPr>
        <dsp:cNvPr id="0" name=""/>
        <dsp:cNvSpPr/>
      </dsp:nvSpPr>
      <dsp:spPr>
        <a:xfrm>
          <a:off x="6938790" y="4312107"/>
          <a:ext cx="1213856" cy="6069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i="0" kern="1200" dirty="0" smtClean="0"/>
            <a:t>LED panel</a:t>
          </a:r>
          <a:endParaRPr lang="ko-KR" altLang="en-US" sz="1800" b="1" i="0" kern="1200" dirty="0"/>
        </a:p>
      </dsp:txBody>
      <dsp:txXfrm>
        <a:off x="6938790" y="4312107"/>
        <a:ext cx="1213856" cy="606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084F3-D915-43DA-9561-4A3A99BA2D68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D6925-F26B-4745-8EEE-8EF37513C5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1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8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이게 없으면 </a:t>
            </a:r>
            <a:r>
              <a:rPr lang="ko-KR" altLang="en-US" smtClean="0"/>
              <a:t>생산성 급하락</a:t>
            </a:r>
            <a:r>
              <a:rPr lang="en-US" altLang="ko-KR" smtClean="0"/>
              <a:t>...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09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음악에서 템포</a:t>
            </a:r>
            <a:r>
              <a:rPr lang="ko-KR" altLang="en-US" baseline="0" dirty="0" smtClean="0"/>
              <a:t>라는 개념은 타이머 콜백 함수의 호출 주기로 구현 가능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27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 의미가 좀 더 복잡해지더라도 버튼 절약하는 것이 좋은 것 같음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그래도 좌</a:t>
            </a:r>
            <a:r>
              <a:rPr lang="en-US" altLang="ko-KR" dirty="0" smtClean="0"/>
              <a:t>/</a:t>
            </a:r>
            <a:r>
              <a:rPr lang="ko-KR" altLang="en-US" dirty="0" smtClean="0"/>
              <a:t>우 방향성이 있기 때문에 직관적으로 알기 쉬울 때가 많음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이미 전자 악기들 보면 아이패드로 제어할 수 있는 마스터 키보드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신디사이저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1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01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7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소프트웨어 프로그래밍 뿐 만 아니라 하드웨어적 구성을 해나가는 데에도 이러한 선택과 고민이 필요함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73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3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논리 회로 때 배웠던 쉬프트 레지스터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외에도 먹스나 디코더 등을 실제로 사용해봄으로써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학년 때 배운 논리 회로 지식이 응용됨 ㅋ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499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프로그래밍할 때 필요한 도구는 문법이나 라이브러리 뿐 만 아니라 실세계에서의 물리적 효과를 내는 연장도 포함됨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프로그래밍시 도구  활용이 중요한 것 처럼 실제 프러덕트를 만드는 과정에서 연장의 활용은 매우 중요함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3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컴퓨터가 다루기 편리하게도 음악 노트의 지속 시간은 기본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제곱임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점</a:t>
            </a:r>
            <a:r>
              <a:rPr lang="en-US" altLang="ko-KR" baseline="0" dirty="0" smtClean="0"/>
              <a:t>x</a:t>
            </a:r>
            <a:r>
              <a:rPr lang="ko-KR" altLang="en-US" baseline="0" dirty="0" smtClean="0"/>
              <a:t>분음표는 해당 노트의 절반 만큼 증가시키니 여전히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의 배수에 머물게 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화성학 이론의 복잡한 것 말고 매우 기초적인 내용들 위주로</a:t>
            </a:r>
            <a:r>
              <a:rPr lang="en-US" altLang="ko-KR" baseline="0" dirty="0" smtClean="0"/>
              <a:t>…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D6925-F26B-4745-8EEE-8EF37513C5D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03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3FE45-EC6D-4D54-B26F-681BB51C6FAC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97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DA4B7-939F-4C63-8C3D-0D371A573389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5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AF61-95C1-44B9-A622-6E8FF0FE4263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91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D13B9-8B38-4CA6-BC08-383917739181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6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95C9A-201A-4AD3-919E-E69A20078B51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5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B4F07-DBB7-4FD1-AF96-F221B4C38C83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7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2EFDF-B1C6-47D6-835F-4AE16166079E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6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6B5B7-53FD-4475-8A08-A5885320A654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8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FA90-3F48-41FE-9CF8-C23554FAE4E5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00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3EA0E-300C-4158-8F7B-90318C7691C9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50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8EA1-2D5D-4E74-BCB6-3EBBFBAB6663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1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12FE728-A7A7-4D97-AFDF-91C0EA144E10}" type="datetime1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EDBF-B1F2-4720-ADD7-2CD8447B1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22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MejLA61EG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u10QJPF3b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s74J_ezt0M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신디사이저와 </a:t>
            </a:r>
            <a:r>
              <a:rPr lang="en-US" altLang="ko-KR" dirty="0" err="1" smtClean="0"/>
              <a:t>IoT</a:t>
            </a:r>
            <a:endParaRPr lang="ko-KR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1386" y="5489678"/>
            <a:ext cx="2739341" cy="866672"/>
          </a:xfrm>
        </p:spPr>
        <p:txBody>
          <a:bodyPr/>
          <a:lstStyle/>
          <a:p>
            <a:pPr algn="l"/>
            <a:r>
              <a:rPr lang="ko-KR" altLang="en-US" dirty="0" smtClean="0"/>
              <a:t>하프시코드</a:t>
            </a:r>
            <a:r>
              <a:rPr lang="en-US" altLang="ko-KR" dirty="0" smtClean="0"/>
              <a:t>201224540 </a:t>
            </a:r>
            <a:r>
              <a:rPr lang="ko-KR" altLang="en-US" dirty="0" smtClean="0"/>
              <a:t>조용래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8914"/>
          </a:xfrm>
        </p:spPr>
        <p:txBody>
          <a:bodyPr/>
          <a:lstStyle/>
          <a:p>
            <a:r>
              <a:rPr lang="ko-KR" altLang="en-US" dirty="0" smtClean="0"/>
              <a:t>미디 보드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9" t="16702" r="16485" b="9717"/>
          <a:stretch/>
        </p:blipFill>
        <p:spPr>
          <a:xfrm>
            <a:off x="7154524" y="1091064"/>
            <a:ext cx="4583574" cy="3900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246" y="1101530"/>
            <a:ext cx="593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/>
              <a:t>디지털 신호를 받아 소리를 만들어 냄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b="1" dirty="0" smtClean="0"/>
              <a:t>VS1053b</a:t>
            </a:r>
            <a:r>
              <a:rPr lang="ko-KR" altLang="en-US" b="1" dirty="0" smtClean="0"/>
              <a:t> 칩 사용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 smtClean="0"/>
              <a:t>미디 명령어를 받아 음악적 정보를 실제로 처리</a:t>
            </a:r>
            <a:endParaRPr lang="en-US" altLang="ko-KR" b="1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b="1" dirty="0"/>
              <a:t>미디 메시지 </a:t>
            </a:r>
            <a:r>
              <a:rPr lang="ko-KR" altLang="en-US" b="1" dirty="0">
                <a:solidFill>
                  <a:srgbClr val="FF0000"/>
                </a:solidFill>
              </a:rPr>
              <a:t>일부</a:t>
            </a:r>
            <a:r>
              <a:rPr lang="ko-KR" altLang="en-US" b="1" dirty="0"/>
              <a:t> 지원</a:t>
            </a: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b="1" dirty="0" smtClean="0"/>
          </a:p>
          <a:p>
            <a:endParaRPr lang="en-US" altLang="ko-KR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3" y="2548731"/>
            <a:ext cx="6197600" cy="43092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1728" y="4991732"/>
            <a:ext cx="4583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/>
              <a:t>SparkFun</a:t>
            </a:r>
            <a:r>
              <a:rPr lang="en-US" altLang="ko-KR" sz="2000" dirty="0" smtClean="0"/>
              <a:t> Musical Instrument Shield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7978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건반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– MPR121(</a:t>
            </a:r>
            <a:r>
              <a:rPr lang="ko-KR" altLang="en-US" dirty="0" smtClean="0"/>
              <a:t>정전식 터치 센서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t="27342" r="26920" b="39409"/>
          <a:stretch/>
        </p:blipFill>
        <p:spPr>
          <a:xfrm>
            <a:off x="558800" y="1834587"/>
            <a:ext cx="5914664" cy="22802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2742" y="1738774"/>
            <a:ext cx="49430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12</a:t>
            </a:r>
            <a:r>
              <a:rPr lang="ko-KR" altLang="en-US" sz="2400" dirty="0" smtClean="0"/>
              <a:t>개의 정전식 터치 접점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피아노 한 옥타브가 </a:t>
            </a:r>
            <a:r>
              <a:rPr lang="en-US" altLang="ko-KR" sz="2400" dirty="0" smtClean="0"/>
              <a:t>12</a:t>
            </a:r>
            <a:r>
              <a:rPr lang="ko-KR" altLang="en-US" sz="2400" dirty="0" smtClean="0"/>
              <a:t>개임을 고려해 센서 하나당 한 옥타브 할당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금속판으로 된 건반의 입력 담당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I2C </a:t>
            </a:r>
            <a:r>
              <a:rPr lang="ko-KR" altLang="en-US" sz="2400" dirty="0" smtClean="0"/>
              <a:t>프로토콜</a:t>
            </a:r>
            <a:endParaRPr lang="ko-KR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4691062"/>
            <a:ext cx="10261600" cy="1847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8800" y="4181963"/>
            <a:ext cx="591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MPR121 Capacitive Touch Sensor Breakout 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3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224"/>
            <a:ext cx="10515600" cy="1463806"/>
          </a:xfrm>
        </p:spPr>
        <p:txBody>
          <a:bodyPr/>
          <a:lstStyle/>
          <a:p>
            <a:r>
              <a:rPr lang="ko-KR" altLang="en-US" dirty="0"/>
              <a:t>건반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재료 선택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4495800" y="1622964"/>
            <a:ext cx="3606800" cy="11228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철판</a:t>
            </a:r>
            <a:endParaRPr lang="ko-KR" alt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495800" y="2745836"/>
            <a:ext cx="3606800" cy="11228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알루미늄판</a:t>
            </a:r>
            <a:endParaRPr lang="ko-KR" alt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495800" y="3868708"/>
            <a:ext cx="3606800" cy="11228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구리판</a:t>
            </a:r>
            <a:endParaRPr lang="ko-KR" alt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495800" y="4991580"/>
            <a:ext cx="3606800" cy="11228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아연판</a:t>
            </a:r>
            <a:endParaRPr lang="ko-KR" altLang="en-US" sz="2400" dirty="0"/>
          </a:p>
        </p:txBody>
      </p:sp>
      <p:sp>
        <p:nvSpPr>
          <p:cNvPr id="15" name="Multiply 14"/>
          <p:cNvSpPr/>
          <p:nvPr/>
        </p:nvSpPr>
        <p:spPr>
          <a:xfrm>
            <a:off x="4819650" y="1487029"/>
            <a:ext cx="2959100" cy="13335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높은 강도</a:t>
            </a:r>
            <a:endParaRPr lang="en-US" altLang="ko-KR" dirty="0" smtClean="0"/>
          </a:p>
        </p:txBody>
      </p:sp>
      <p:sp>
        <p:nvSpPr>
          <p:cNvPr id="16" name="Multiply 15"/>
          <p:cNvSpPr/>
          <p:nvPr/>
        </p:nvSpPr>
        <p:spPr>
          <a:xfrm>
            <a:off x="4819650" y="3763394"/>
            <a:ext cx="2959100" cy="13335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색상</a:t>
            </a:r>
            <a:endParaRPr lang="ko-KR" altLang="en-US" dirty="0"/>
          </a:p>
        </p:txBody>
      </p:sp>
      <p:sp>
        <p:nvSpPr>
          <p:cNvPr id="17" name="Multiply 16"/>
          <p:cNvSpPr/>
          <p:nvPr/>
        </p:nvSpPr>
        <p:spPr>
          <a:xfrm>
            <a:off x="4819650" y="2640522"/>
            <a:ext cx="2959100" cy="13335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납 접착</a:t>
            </a:r>
            <a:endParaRPr lang="en-US" altLang="ko-KR" dirty="0" smtClean="0"/>
          </a:p>
        </p:txBody>
      </p:sp>
      <p:sp>
        <p:nvSpPr>
          <p:cNvPr id="18" name="Oval 17"/>
          <p:cNvSpPr/>
          <p:nvPr/>
        </p:nvSpPr>
        <p:spPr>
          <a:xfrm>
            <a:off x="5181600" y="4991580"/>
            <a:ext cx="2235200" cy="112287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0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3275"/>
          </a:xfrm>
        </p:spPr>
        <p:txBody>
          <a:bodyPr/>
          <a:lstStyle/>
          <a:p>
            <a:r>
              <a:rPr lang="ko-KR" altLang="en-US" dirty="0" smtClean="0"/>
              <a:t>건반 모습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9" b="36203"/>
          <a:stretch/>
        </p:blipFill>
        <p:spPr>
          <a:xfrm>
            <a:off x="250786" y="1260566"/>
            <a:ext cx="4726329" cy="1770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3" r="37206" b="47511"/>
          <a:stretch/>
        </p:blipFill>
        <p:spPr>
          <a:xfrm>
            <a:off x="213567" y="3232018"/>
            <a:ext cx="4747883" cy="1828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t="6920" r="5907" b="5485"/>
          <a:stretch/>
        </p:blipFill>
        <p:spPr>
          <a:xfrm>
            <a:off x="5574226" y="1296605"/>
            <a:ext cx="2058474" cy="1935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9" t="675" r="17426" b="1435"/>
          <a:stretch/>
        </p:blipFill>
        <p:spPr>
          <a:xfrm>
            <a:off x="8996067" y="1249568"/>
            <a:ext cx="1972266" cy="274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26417" y="4098424"/>
            <a:ext cx="291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몬태나 스프레이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4" t="31247" r="33165" b="11594"/>
          <a:stretch/>
        </p:blipFill>
        <p:spPr>
          <a:xfrm rot="5400000">
            <a:off x="5772336" y="3295291"/>
            <a:ext cx="2224206" cy="2944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8963" y="330568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아연판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65658" y="5260655"/>
            <a:ext cx="3886200" cy="366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옥타브 건반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20225" y="6004635"/>
            <a:ext cx="303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스프레이 뿌린 후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디스플레이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- LCD, 7segment</a:t>
            </a:r>
            <a:endParaRPr lang="ko-KR" alt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z="1400" smtClean="0"/>
              <a:t>14</a:t>
            </a:fld>
            <a:endParaRPr lang="ko-KR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34741" r="6138" b="5397"/>
          <a:stretch/>
        </p:blipFill>
        <p:spPr>
          <a:xfrm>
            <a:off x="740868" y="2041099"/>
            <a:ext cx="5046562" cy="2511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36287" r="31223" b="26751"/>
          <a:stretch/>
        </p:blipFill>
        <p:spPr>
          <a:xfrm>
            <a:off x="6139405" y="2049769"/>
            <a:ext cx="4942389" cy="2534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2579" y="4996330"/>
            <a:ext cx="8981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악기가 사용자에게 보여주는 각종 음악적 수치들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템포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볼륨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노트 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노트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옥타브 등등</a:t>
            </a:r>
            <a:r>
              <a:rPr lang="en-US" altLang="ko-KR" dirty="0" smtClean="0"/>
              <a:t>) + </a:t>
            </a:r>
            <a:r>
              <a:rPr lang="ko-KR" altLang="en-US" dirty="0" smtClean="0"/>
              <a:t>간단한 메시지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74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디스플레이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- LED </a:t>
            </a:r>
            <a:r>
              <a:rPr lang="ko-KR" altLang="en-US" dirty="0" smtClean="0"/>
              <a:t>패널</a:t>
            </a:r>
            <a:r>
              <a:rPr lang="en-US" altLang="ko-KR" dirty="0" smtClean="0"/>
              <a:t>(</a:t>
            </a:r>
            <a:r>
              <a:rPr lang="ko-KR" altLang="en-US" dirty="0" smtClean="0"/>
              <a:t>쉬프트 레지스터 </a:t>
            </a:r>
            <a:r>
              <a:rPr lang="en-US" altLang="ko-KR" dirty="0" smtClean="0"/>
              <a:t>+ LED)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70" t="36709" r="6498" b="43882"/>
          <a:stretch/>
        </p:blipFill>
        <p:spPr>
          <a:xfrm rot="10800000">
            <a:off x="576902" y="1584346"/>
            <a:ext cx="4803495" cy="1331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3" y="3309815"/>
            <a:ext cx="5947127" cy="27155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8958" y="5949721"/>
            <a:ext cx="575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다수의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를 쉬프트 레지스터를 이용하여 제어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래치 핀이 상승 에지일 때 쉬프트 레지스터 값 출력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85321" y="3652551"/>
            <a:ext cx="439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템포에 맞춰 현재 재생 위치 표현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노트 위치 조절 시 현재 위치 표현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76902" y="2915435"/>
            <a:ext cx="48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74HC595(</a:t>
            </a:r>
            <a:r>
              <a:rPr lang="ko-KR" altLang="en-US" dirty="0" smtClean="0"/>
              <a:t>쉬프트 레지스터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47" y="1492366"/>
            <a:ext cx="4829175" cy="1533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76421" y="3047591"/>
            <a:ext cx="1952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Led </a:t>
            </a:r>
            <a:r>
              <a:rPr lang="ko-KR" altLang="en-US" dirty="0" smtClean="0"/>
              <a:t>라인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스위치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13671" b="12574"/>
          <a:stretch/>
        </p:blipFill>
        <p:spPr>
          <a:xfrm rot="10800000">
            <a:off x="5967663" y="1629659"/>
            <a:ext cx="3754107" cy="2080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7" r="50194" b="11392"/>
          <a:stretch/>
        </p:blipFill>
        <p:spPr>
          <a:xfrm>
            <a:off x="513241" y="3852800"/>
            <a:ext cx="2957071" cy="2503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23629" r="49072" b="28945"/>
          <a:stretch/>
        </p:blipFill>
        <p:spPr>
          <a:xfrm>
            <a:off x="513241" y="1512583"/>
            <a:ext cx="2957071" cy="20808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t="24250" r="26920" b="38788"/>
          <a:stretch/>
        </p:blipFill>
        <p:spPr>
          <a:xfrm>
            <a:off x="5967663" y="4047721"/>
            <a:ext cx="5029389" cy="19621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0741" y="1512583"/>
            <a:ext cx="1724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가변 저항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볼륨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템포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리버브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팬포트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연속적인 변화에 민감하지 않은 값들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9982199" y="1629658"/>
            <a:ext cx="1875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 스위치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채널 선택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/</a:t>
            </a:r>
            <a:r>
              <a:rPr lang="ko-KR" altLang="en-US" dirty="0" smtClean="0"/>
              <a:t>솔로 모드 전환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0198" y="3852800"/>
            <a:ext cx="1724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로타리 엔코더 스위치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마디 크기 조절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44271" y="6075144"/>
            <a:ext cx="467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옥타브 쉬프트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노트 위치 조절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음색 선택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0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사용된 연장들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4114" y="1212850"/>
            <a:ext cx="6858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7164" y="1212850"/>
            <a:ext cx="2474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드릴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글루건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절연테이프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인두기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페이스트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니퍼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와이어스트리퍼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롱노즈 플라이어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톱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29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2337935" y="2766350"/>
            <a:ext cx="75438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 smtClean="0">
                <a:hlinkClick r:id="rId2"/>
              </a:rPr>
              <a:t>건반 시연 영상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08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5282" y="2542903"/>
            <a:ext cx="5341917" cy="1325562"/>
          </a:xfrm>
        </p:spPr>
        <p:txBody>
          <a:bodyPr/>
          <a:lstStyle/>
          <a:p>
            <a:r>
              <a:rPr lang="ko-KR" altLang="en-US" dirty="0" smtClean="0"/>
              <a:t>음악</a:t>
            </a:r>
            <a:r>
              <a:rPr lang="ko-KR" altLang="en-US" baseline="0" dirty="0" smtClean="0"/>
              <a:t> 프로그래밍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18304" y="3683799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음악을 프로그래밍 하려면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9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696841" y="1578798"/>
            <a:ext cx="6877204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동기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전체 구조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신디사이저 구성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부품 별 설명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음악 프로그래밍</a:t>
            </a:r>
            <a:endParaRPr lang="en-US" altLang="ko-KR" sz="4800" dirty="0" smtClean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웹 클라이언트 </a:t>
            </a:r>
            <a:r>
              <a:rPr lang="en-US" altLang="ko-KR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&amp; </a:t>
            </a:r>
            <a:r>
              <a:rPr lang="ko-KR" altLang="en-US" sz="48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통신</a:t>
            </a:r>
            <a:endParaRPr lang="ko-KR" altLang="en-US" sz="48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81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40" y="62666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노트의 길이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3076" name="Picture 4" descr="http://www.cliparthut.com/clip-arts/1664/sixteenth-note-symbol-16645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4419" y="324614"/>
            <a:ext cx="71579" cy="1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05304" y="1563614"/>
            <a:ext cx="695893" cy="4167883"/>
            <a:chOff x="700260" y="1813967"/>
            <a:chExt cx="577682" cy="2725055"/>
          </a:xfrm>
        </p:grpSpPr>
        <p:pic>
          <p:nvPicPr>
            <p:cNvPr id="3074" name="Picture 2" descr="http://www.clipartguide.com/_small/0808-0710-3112-385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419" t="1823" b="1"/>
            <a:stretch/>
          </p:blipFill>
          <p:spPr bwMode="auto">
            <a:xfrm>
              <a:off x="700260" y="3444091"/>
              <a:ext cx="559784" cy="63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2.bp.blogspot.com/-YjdHiAFSr3s/TngPolA5usI/AAAAAAAAAV0/QZoPK_mqMQM/s1600/Croche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61" y="2782613"/>
              <a:ext cx="541172" cy="661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://www.cliparthut.com/clip-arts/1664/sixteenth-note-symbol-1664527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27" y="4074387"/>
              <a:ext cx="504468" cy="464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ttp://www.polyvore.com/cgi/img-thing?.out=jpg&amp;size=l&amp;tid=6593866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60" y="2281122"/>
              <a:ext cx="543286" cy="52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http://images.all-free-download.com/images/graphiclarge/whole_note_144266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691" y="1813967"/>
              <a:ext cx="573251" cy="500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Elbow Connector 10"/>
          <p:cNvCxnSpPr>
            <a:stCxn id="162" idx="2"/>
          </p:cNvCxnSpPr>
          <p:nvPr/>
        </p:nvCxnSpPr>
        <p:spPr>
          <a:xfrm rot="16200000" flipH="1">
            <a:off x="2167207" y="5443398"/>
            <a:ext cx="673187" cy="7639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85798" y="6001804"/>
            <a:ext cx="5370318" cy="3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 단위</a:t>
            </a:r>
            <a:r>
              <a:rPr lang="en-US" altLang="ko-KR" dirty="0" smtClean="0"/>
              <a:t>(</a:t>
            </a:r>
            <a:r>
              <a:rPr lang="ko-KR" altLang="en-US" dirty="0" smtClean="0"/>
              <a:t>타이머 콜백 함수의 수행 단위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1915388" y="1388229"/>
            <a:ext cx="7867241" cy="5231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811654" y="946717"/>
            <a:ext cx="3503329" cy="3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마디 </a:t>
            </a:r>
            <a:r>
              <a:rPr lang="en-US" altLang="ko-KR" dirty="0" smtClean="0"/>
              <a:t>= 16</a:t>
            </a:r>
            <a:r>
              <a:rPr lang="ko-KR" altLang="en-US" dirty="0" smtClean="0"/>
              <a:t>분음표 </a:t>
            </a:r>
            <a:r>
              <a:rPr lang="en-US" altLang="ko-KR" dirty="0"/>
              <a:t>X</a:t>
            </a:r>
            <a:r>
              <a:rPr lang="en-US" altLang="ko-KR" dirty="0" smtClean="0"/>
              <a:t> 16</a:t>
            </a:r>
            <a:endParaRPr lang="ko-KR" altLang="en-US" dirty="0"/>
          </a:p>
        </p:txBody>
      </p:sp>
      <p:sp>
        <p:nvSpPr>
          <p:cNvPr id="98" name="Rectangle 97"/>
          <p:cNvSpPr/>
          <p:nvPr/>
        </p:nvSpPr>
        <p:spPr>
          <a:xfrm>
            <a:off x="1915388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Rectangle 98"/>
          <p:cNvSpPr/>
          <p:nvPr/>
        </p:nvSpPr>
        <p:spPr>
          <a:xfrm>
            <a:off x="2412076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99"/>
          <p:cNvSpPr/>
          <p:nvPr/>
        </p:nvSpPr>
        <p:spPr>
          <a:xfrm>
            <a:off x="2908762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Rectangle 100"/>
          <p:cNvSpPr/>
          <p:nvPr/>
        </p:nvSpPr>
        <p:spPr>
          <a:xfrm>
            <a:off x="3405450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ectangle 101"/>
          <p:cNvSpPr/>
          <p:nvPr/>
        </p:nvSpPr>
        <p:spPr>
          <a:xfrm>
            <a:off x="3902136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Rectangle 102"/>
          <p:cNvSpPr/>
          <p:nvPr/>
        </p:nvSpPr>
        <p:spPr>
          <a:xfrm>
            <a:off x="4398824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03"/>
          <p:cNvSpPr/>
          <p:nvPr/>
        </p:nvSpPr>
        <p:spPr>
          <a:xfrm>
            <a:off x="5392197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Rectangle 104"/>
          <p:cNvSpPr/>
          <p:nvPr/>
        </p:nvSpPr>
        <p:spPr>
          <a:xfrm>
            <a:off x="5888885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105"/>
          <p:cNvSpPr/>
          <p:nvPr/>
        </p:nvSpPr>
        <p:spPr>
          <a:xfrm>
            <a:off x="6385571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Rectangle 106"/>
          <p:cNvSpPr/>
          <p:nvPr/>
        </p:nvSpPr>
        <p:spPr>
          <a:xfrm>
            <a:off x="6882259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ectangle 107"/>
          <p:cNvSpPr/>
          <p:nvPr/>
        </p:nvSpPr>
        <p:spPr>
          <a:xfrm>
            <a:off x="7378946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Rectangle 108"/>
          <p:cNvSpPr/>
          <p:nvPr/>
        </p:nvSpPr>
        <p:spPr>
          <a:xfrm>
            <a:off x="7879737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Rectangle 109"/>
          <p:cNvSpPr/>
          <p:nvPr/>
        </p:nvSpPr>
        <p:spPr>
          <a:xfrm>
            <a:off x="8376424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Rectangle 110"/>
          <p:cNvSpPr/>
          <p:nvPr/>
        </p:nvSpPr>
        <p:spPr>
          <a:xfrm>
            <a:off x="8873111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Rectangle 111"/>
          <p:cNvSpPr/>
          <p:nvPr/>
        </p:nvSpPr>
        <p:spPr>
          <a:xfrm>
            <a:off x="9369799" y="167574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Rectangle 112"/>
          <p:cNvSpPr/>
          <p:nvPr/>
        </p:nvSpPr>
        <p:spPr>
          <a:xfrm>
            <a:off x="4895510" y="1668825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Rectangle 113"/>
          <p:cNvSpPr/>
          <p:nvPr/>
        </p:nvSpPr>
        <p:spPr>
          <a:xfrm>
            <a:off x="1915388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Rectangle 114"/>
          <p:cNvSpPr/>
          <p:nvPr/>
        </p:nvSpPr>
        <p:spPr>
          <a:xfrm>
            <a:off x="2412076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Rectangle 115"/>
          <p:cNvSpPr/>
          <p:nvPr/>
        </p:nvSpPr>
        <p:spPr>
          <a:xfrm>
            <a:off x="2908762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Rectangle 116"/>
          <p:cNvSpPr/>
          <p:nvPr/>
        </p:nvSpPr>
        <p:spPr>
          <a:xfrm>
            <a:off x="3405450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Rectangle 117"/>
          <p:cNvSpPr/>
          <p:nvPr/>
        </p:nvSpPr>
        <p:spPr>
          <a:xfrm>
            <a:off x="3902136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Rectangle 118"/>
          <p:cNvSpPr/>
          <p:nvPr/>
        </p:nvSpPr>
        <p:spPr>
          <a:xfrm>
            <a:off x="4398824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ectangle 119"/>
          <p:cNvSpPr/>
          <p:nvPr/>
        </p:nvSpPr>
        <p:spPr>
          <a:xfrm>
            <a:off x="5392197" y="2527010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Rectangle 120"/>
          <p:cNvSpPr/>
          <p:nvPr/>
        </p:nvSpPr>
        <p:spPr>
          <a:xfrm>
            <a:off x="5888885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Rectangle 121"/>
          <p:cNvSpPr/>
          <p:nvPr/>
        </p:nvSpPr>
        <p:spPr>
          <a:xfrm>
            <a:off x="6385571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Rectangle 122"/>
          <p:cNvSpPr/>
          <p:nvPr/>
        </p:nvSpPr>
        <p:spPr>
          <a:xfrm>
            <a:off x="6882259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ectangle 123"/>
          <p:cNvSpPr/>
          <p:nvPr/>
        </p:nvSpPr>
        <p:spPr>
          <a:xfrm>
            <a:off x="7378946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Rectangle 124"/>
          <p:cNvSpPr/>
          <p:nvPr/>
        </p:nvSpPr>
        <p:spPr>
          <a:xfrm>
            <a:off x="7879737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Rectangle 125"/>
          <p:cNvSpPr/>
          <p:nvPr/>
        </p:nvSpPr>
        <p:spPr>
          <a:xfrm>
            <a:off x="8376424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Rectangle 126"/>
          <p:cNvSpPr/>
          <p:nvPr/>
        </p:nvSpPr>
        <p:spPr>
          <a:xfrm>
            <a:off x="8873111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Rectangle 127"/>
          <p:cNvSpPr/>
          <p:nvPr/>
        </p:nvSpPr>
        <p:spPr>
          <a:xfrm>
            <a:off x="9369799" y="252701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Rectangle 128"/>
          <p:cNvSpPr/>
          <p:nvPr/>
        </p:nvSpPr>
        <p:spPr>
          <a:xfrm>
            <a:off x="4895510" y="2520094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Rectangle 129"/>
          <p:cNvSpPr/>
          <p:nvPr/>
        </p:nvSpPr>
        <p:spPr>
          <a:xfrm>
            <a:off x="1915388" y="3373056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Rectangle 130"/>
          <p:cNvSpPr/>
          <p:nvPr/>
        </p:nvSpPr>
        <p:spPr>
          <a:xfrm>
            <a:off x="2412076" y="3373056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Rectangle 131"/>
          <p:cNvSpPr/>
          <p:nvPr/>
        </p:nvSpPr>
        <p:spPr>
          <a:xfrm>
            <a:off x="2908762" y="3373056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Rectangle 132"/>
          <p:cNvSpPr/>
          <p:nvPr/>
        </p:nvSpPr>
        <p:spPr>
          <a:xfrm>
            <a:off x="3405450" y="3373056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Rectangle 133"/>
          <p:cNvSpPr/>
          <p:nvPr/>
        </p:nvSpPr>
        <p:spPr>
          <a:xfrm>
            <a:off x="3902136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Rectangle 134"/>
          <p:cNvSpPr/>
          <p:nvPr/>
        </p:nvSpPr>
        <p:spPr>
          <a:xfrm>
            <a:off x="4398824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Rectangle 135"/>
          <p:cNvSpPr/>
          <p:nvPr/>
        </p:nvSpPr>
        <p:spPr>
          <a:xfrm>
            <a:off x="5392197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Rectangle 136"/>
          <p:cNvSpPr/>
          <p:nvPr/>
        </p:nvSpPr>
        <p:spPr>
          <a:xfrm>
            <a:off x="5888885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Rectangle 137"/>
          <p:cNvSpPr/>
          <p:nvPr/>
        </p:nvSpPr>
        <p:spPr>
          <a:xfrm>
            <a:off x="6385571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Rectangle 138"/>
          <p:cNvSpPr/>
          <p:nvPr/>
        </p:nvSpPr>
        <p:spPr>
          <a:xfrm>
            <a:off x="6882259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Rectangle 139"/>
          <p:cNvSpPr/>
          <p:nvPr/>
        </p:nvSpPr>
        <p:spPr>
          <a:xfrm>
            <a:off x="7378946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Rectangle 140"/>
          <p:cNvSpPr/>
          <p:nvPr/>
        </p:nvSpPr>
        <p:spPr>
          <a:xfrm>
            <a:off x="7879737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Rectangle 141"/>
          <p:cNvSpPr/>
          <p:nvPr/>
        </p:nvSpPr>
        <p:spPr>
          <a:xfrm>
            <a:off x="8376424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Rectangle 142"/>
          <p:cNvSpPr/>
          <p:nvPr/>
        </p:nvSpPr>
        <p:spPr>
          <a:xfrm>
            <a:off x="8873111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Rectangle 143"/>
          <p:cNvSpPr/>
          <p:nvPr/>
        </p:nvSpPr>
        <p:spPr>
          <a:xfrm>
            <a:off x="9369799" y="3373056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Rectangle 144"/>
          <p:cNvSpPr/>
          <p:nvPr/>
        </p:nvSpPr>
        <p:spPr>
          <a:xfrm>
            <a:off x="4895510" y="336614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Rectangle 145"/>
          <p:cNvSpPr/>
          <p:nvPr/>
        </p:nvSpPr>
        <p:spPr>
          <a:xfrm>
            <a:off x="1915388" y="4230815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Rectangle 146"/>
          <p:cNvSpPr/>
          <p:nvPr/>
        </p:nvSpPr>
        <p:spPr>
          <a:xfrm>
            <a:off x="2412076" y="4230815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Rectangle 147"/>
          <p:cNvSpPr/>
          <p:nvPr/>
        </p:nvSpPr>
        <p:spPr>
          <a:xfrm>
            <a:off x="2908762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Rectangle 148"/>
          <p:cNvSpPr/>
          <p:nvPr/>
        </p:nvSpPr>
        <p:spPr>
          <a:xfrm>
            <a:off x="3405450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Rectangle 149"/>
          <p:cNvSpPr/>
          <p:nvPr/>
        </p:nvSpPr>
        <p:spPr>
          <a:xfrm>
            <a:off x="3902136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Rectangle 150"/>
          <p:cNvSpPr/>
          <p:nvPr/>
        </p:nvSpPr>
        <p:spPr>
          <a:xfrm>
            <a:off x="4398824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Rectangle 151"/>
          <p:cNvSpPr/>
          <p:nvPr/>
        </p:nvSpPr>
        <p:spPr>
          <a:xfrm>
            <a:off x="5392197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Rectangle 152"/>
          <p:cNvSpPr/>
          <p:nvPr/>
        </p:nvSpPr>
        <p:spPr>
          <a:xfrm>
            <a:off x="5888885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Rectangle 153"/>
          <p:cNvSpPr/>
          <p:nvPr/>
        </p:nvSpPr>
        <p:spPr>
          <a:xfrm>
            <a:off x="6385571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Rectangle 154"/>
          <p:cNvSpPr/>
          <p:nvPr/>
        </p:nvSpPr>
        <p:spPr>
          <a:xfrm>
            <a:off x="6882259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Rectangle 155"/>
          <p:cNvSpPr/>
          <p:nvPr/>
        </p:nvSpPr>
        <p:spPr>
          <a:xfrm>
            <a:off x="7378946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Rectangle 156"/>
          <p:cNvSpPr/>
          <p:nvPr/>
        </p:nvSpPr>
        <p:spPr>
          <a:xfrm>
            <a:off x="7879737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Rectangle 157"/>
          <p:cNvSpPr/>
          <p:nvPr/>
        </p:nvSpPr>
        <p:spPr>
          <a:xfrm>
            <a:off x="8376424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Rectangle 158"/>
          <p:cNvSpPr/>
          <p:nvPr/>
        </p:nvSpPr>
        <p:spPr>
          <a:xfrm>
            <a:off x="8873111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Rectangle 159"/>
          <p:cNvSpPr/>
          <p:nvPr/>
        </p:nvSpPr>
        <p:spPr>
          <a:xfrm>
            <a:off x="9369799" y="4230815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Rectangle 160"/>
          <p:cNvSpPr/>
          <p:nvPr/>
        </p:nvSpPr>
        <p:spPr>
          <a:xfrm>
            <a:off x="4895510" y="4223900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Rectangle 161"/>
          <p:cNvSpPr/>
          <p:nvPr/>
        </p:nvSpPr>
        <p:spPr>
          <a:xfrm>
            <a:off x="1915388" y="5090268"/>
            <a:ext cx="412830" cy="398534"/>
          </a:xfrm>
          <a:prstGeom prst="rect">
            <a:avLst/>
          </a:prstGeom>
          <a:solidFill>
            <a:srgbClr val="00206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Rectangle 162"/>
          <p:cNvSpPr/>
          <p:nvPr/>
        </p:nvSpPr>
        <p:spPr>
          <a:xfrm>
            <a:off x="2412076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Rectangle 163"/>
          <p:cNvSpPr/>
          <p:nvPr/>
        </p:nvSpPr>
        <p:spPr>
          <a:xfrm>
            <a:off x="2908762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Rectangle 164"/>
          <p:cNvSpPr/>
          <p:nvPr/>
        </p:nvSpPr>
        <p:spPr>
          <a:xfrm>
            <a:off x="3405450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Rectangle 165"/>
          <p:cNvSpPr/>
          <p:nvPr/>
        </p:nvSpPr>
        <p:spPr>
          <a:xfrm>
            <a:off x="3902136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Rectangle 166"/>
          <p:cNvSpPr/>
          <p:nvPr/>
        </p:nvSpPr>
        <p:spPr>
          <a:xfrm>
            <a:off x="4398824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Rectangle 167"/>
          <p:cNvSpPr/>
          <p:nvPr/>
        </p:nvSpPr>
        <p:spPr>
          <a:xfrm>
            <a:off x="5392197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Rectangle 168"/>
          <p:cNvSpPr/>
          <p:nvPr/>
        </p:nvSpPr>
        <p:spPr>
          <a:xfrm>
            <a:off x="5888885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Rectangle 169"/>
          <p:cNvSpPr/>
          <p:nvPr/>
        </p:nvSpPr>
        <p:spPr>
          <a:xfrm>
            <a:off x="6385571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Rectangle 170"/>
          <p:cNvSpPr/>
          <p:nvPr/>
        </p:nvSpPr>
        <p:spPr>
          <a:xfrm>
            <a:off x="6882259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Rectangle 171"/>
          <p:cNvSpPr/>
          <p:nvPr/>
        </p:nvSpPr>
        <p:spPr>
          <a:xfrm>
            <a:off x="7378946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Rectangle 172"/>
          <p:cNvSpPr/>
          <p:nvPr/>
        </p:nvSpPr>
        <p:spPr>
          <a:xfrm>
            <a:off x="7879737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Rectangle 173"/>
          <p:cNvSpPr/>
          <p:nvPr/>
        </p:nvSpPr>
        <p:spPr>
          <a:xfrm>
            <a:off x="8376424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Rectangle 174"/>
          <p:cNvSpPr/>
          <p:nvPr/>
        </p:nvSpPr>
        <p:spPr>
          <a:xfrm>
            <a:off x="8873111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Rectangle 175"/>
          <p:cNvSpPr/>
          <p:nvPr/>
        </p:nvSpPr>
        <p:spPr>
          <a:xfrm>
            <a:off x="9369799" y="5090268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Rectangle 176"/>
          <p:cNvSpPr/>
          <p:nvPr/>
        </p:nvSpPr>
        <p:spPr>
          <a:xfrm>
            <a:off x="4895510" y="5083353"/>
            <a:ext cx="412830" cy="39853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Rectangle 177"/>
          <p:cNvSpPr/>
          <p:nvPr/>
        </p:nvSpPr>
        <p:spPr>
          <a:xfrm>
            <a:off x="1871969" y="1563614"/>
            <a:ext cx="540107" cy="4097059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8374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+mj-ea"/>
              </a:rPr>
              <a:t>노트</a:t>
            </a:r>
            <a:r>
              <a:rPr lang="en-US" altLang="ko-KR" dirty="0" smtClean="0">
                <a:latin typeface="+mj-ea"/>
              </a:rPr>
              <a:t>(note), </a:t>
            </a:r>
            <a:r>
              <a:rPr lang="ko-KR" altLang="en-US" dirty="0" smtClean="0">
                <a:latin typeface="+mj-ea"/>
              </a:rPr>
              <a:t>마디</a:t>
            </a:r>
            <a:r>
              <a:rPr lang="en-US" altLang="ko-KR" dirty="0" smtClean="0">
                <a:latin typeface="+mj-ea"/>
              </a:rPr>
              <a:t>(measure), </a:t>
            </a:r>
            <a:r>
              <a:rPr lang="ko-KR" altLang="en-US" dirty="0" smtClean="0">
                <a:latin typeface="+mj-ea"/>
              </a:rPr>
              <a:t>선율</a:t>
            </a:r>
            <a:r>
              <a:rPr lang="en-US" altLang="ko-KR" dirty="0" smtClean="0">
                <a:latin typeface="+mj-ea"/>
              </a:rPr>
              <a:t>(melody)</a:t>
            </a:r>
            <a:endParaRPr lang="ko-KR" altLang="en-US" dirty="0">
              <a:latin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95086" y="1700547"/>
            <a:ext cx="9296400" cy="3985393"/>
            <a:chOff x="595086" y="1700547"/>
            <a:chExt cx="9296400" cy="3985393"/>
          </a:xfrm>
        </p:grpSpPr>
        <p:sp>
          <p:nvSpPr>
            <p:cNvPr id="155" name="Rectangle 154"/>
            <p:cNvSpPr/>
            <p:nvPr/>
          </p:nvSpPr>
          <p:spPr>
            <a:xfrm>
              <a:off x="1979965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479448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978930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478413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977895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4477378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476343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975826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475308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974791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474274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977884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8477366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976849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9476332" y="2425505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976860" y="2418301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979965" y="1704149"/>
              <a:ext cx="415154" cy="4056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95086" y="2418301"/>
              <a:ext cx="1145402" cy="41286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/>
                <a:t>마디</a:t>
              </a:r>
              <a:endParaRPr lang="en-US" altLang="ko-KR" sz="2000" dirty="0" smtClean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95086" y="1700547"/>
              <a:ext cx="1145402" cy="41286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/>
                <a:t>노트</a:t>
              </a:r>
              <a:endParaRPr lang="en-US" altLang="ko-KR" sz="2000" dirty="0" smtClean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95086" y="3139658"/>
              <a:ext cx="1145402" cy="41286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/>
                <a:t>선율</a:t>
              </a:r>
              <a:endParaRPr lang="en-US" altLang="ko-KR" sz="2000" dirty="0" smtClean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979965" y="4172787"/>
              <a:ext cx="7911521" cy="412862"/>
              <a:chOff x="2604079" y="3695370"/>
              <a:chExt cx="7911521" cy="412862"/>
            </a:xfrm>
          </p:grpSpPr>
          <p:sp>
            <p:nvSpPr>
              <p:cNvPr id="176" name="Rectangle 175"/>
              <p:cNvSpPr/>
              <p:nvPr/>
            </p:nvSpPr>
            <p:spPr>
              <a:xfrm>
                <a:off x="2604079" y="3702574"/>
                <a:ext cx="415154" cy="40565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310356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3603044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410252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602009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10149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10045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659994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09942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598905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809838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860199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910148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9600963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10100446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5600974" y="3695370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1979965" y="3670126"/>
              <a:ext cx="7911521" cy="412862"/>
              <a:chOff x="2604079" y="3695370"/>
              <a:chExt cx="7911521" cy="412862"/>
            </a:xfrm>
          </p:grpSpPr>
          <p:sp>
            <p:nvSpPr>
              <p:cNvPr id="193" name="Rectangle 192"/>
              <p:cNvSpPr/>
              <p:nvPr/>
            </p:nvSpPr>
            <p:spPr>
              <a:xfrm>
                <a:off x="2604079" y="3702574"/>
                <a:ext cx="415154" cy="40565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310356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3603044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410252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4602009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510149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10045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59994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709942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7598905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809838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860199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910148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9600963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10100446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5600974" y="3695370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9" name="Group 208"/>
            <p:cNvGrpSpPr/>
            <p:nvPr/>
          </p:nvGrpSpPr>
          <p:grpSpPr>
            <a:xfrm>
              <a:off x="1979965" y="3143827"/>
              <a:ext cx="7911521" cy="412862"/>
              <a:chOff x="2604079" y="3695370"/>
              <a:chExt cx="7911521" cy="412862"/>
            </a:xfrm>
          </p:grpSpPr>
          <p:sp>
            <p:nvSpPr>
              <p:cNvPr id="210" name="Rectangle 209"/>
              <p:cNvSpPr/>
              <p:nvPr/>
            </p:nvSpPr>
            <p:spPr>
              <a:xfrm>
                <a:off x="2604079" y="3702574"/>
                <a:ext cx="415154" cy="40565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310356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3603044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410252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4602009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510149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100457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59994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7099422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7598905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809838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8601998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9101480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9600963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10100446" y="3702574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5600974" y="3695370"/>
                <a:ext cx="415154" cy="405658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Oval 8"/>
            <p:cNvSpPr/>
            <p:nvPr/>
          </p:nvSpPr>
          <p:spPr>
            <a:xfrm flipV="1">
              <a:off x="5975826" y="4841434"/>
              <a:ext cx="223962" cy="22173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Oval 225"/>
            <p:cNvSpPr/>
            <p:nvPr/>
          </p:nvSpPr>
          <p:spPr>
            <a:xfrm flipV="1">
              <a:off x="5975826" y="5138581"/>
              <a:ext cx="223962" cy="22173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Oval 226"/>
            <p:cNvSpPr/>
            <p:nvPr/>
          </p:nvSpPr>
          <p:spPr>
            <a:xfrm flipV="1">
              <a:off x="5975826" y="5464203"/>
              <a:ext cx="223962" cy="221737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156041" y="2420205"/>
            <a:ext cx="120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노트 </a:t>
            </a:r>
            <a:r>
              <a:rPr lang="en-US" altLang="ko-KR" dirty="0" smtClean="0"/>
              <a:t>X 16</a:t>
            </a:r>
            <a:endParaRPr lang="ko-KR" altLang="en-US" dirty="0"/>
          </a:p>
        </p:txBody>
      </p:sp>
      <p:sp>
        <p:nvSpPr>
          <p:cNvPr id="228" name="TextBox 227"/>
          <p:cNvSpPr txBox="1"/>
          <p:nvPr/>
        </p:nvSpPr>
        <p:spPr>
          <a:xfrm>
            <a:off x="10156041" y="3151031"/>
            <a:ext cx="120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마디 </a:t>
            </a:r>
            <a:r>
              <a:rPr lang="en-US" altLang="ko-KR" dirty="0" smtClean="0"/>
              <a:t>X N</a:t>
            </a:r>
          </a:p>
          <a:p>
            <a:pPr algn="ctr"/>
            <a:r>
              <a:rPr lang="en-US" altLang="ko-KR" dirty="0" smtClean="0"/>
              <a:t>(N = 8)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3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91" y="2395373"/>
            <a:ext cx="8048625" cy="3895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98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미디 라이브러리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" b="85245"/>
          <a:stretch/>
        </p:blipFill>
        <p:spPr>
          <a:xfrm>
            <a:off x="446931" y="1658928"/>
            <a:ext cx="5141730" cy="432852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6816436" y="1690688"/>
            <a:ext cx="2133600" cy="12049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flipV="1">
            <a:off x="7135091" y="3004693"/>
            <a:ext cx="1814945" cy="88843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8007927" y="4405709"/>
            <a:ext cx="1269240" cy="4988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1" idx="1"/>
          </p:cNvCxnSpPr>
          <p:nvPr/>
        </p:nvCxnSpPr>
        <p:spPr>
          <a:xfrm>
            <a:off x="8231790" y="5685387"/>
            <a:ext cx="1191491" cy="15847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24020" y="1506022"/>
            <a:ext cx="190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Note On </a:t>
            </a:r>
            <a:r>
              <a:rPr lang="ko-KR" altLang="en-US" dirty="0" smtClean="0"/>
              <a:t>메시지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50036" y="2609218"/>
            <a:ext cx="187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Note Off </a:t>
            </a:r>
            <a:r>
              <a:rPr lang="ko-KR" altLang="en-US" dirty="0" smtClean="0"/>
              <a:t>메시지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9277167" y="4213911"/>
            <a:ext cx="137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음색 변경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423281" y="5382195"/>
            <a:ext cx="2184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소리 효과 조절</a:t>
            </a:r>
            <a:endParaRPr lang="en-US" altLang="ko-KR" dirty="0" smtClean="0"/>
          </a:p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볼륨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리버브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팬포트 등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6931" y="1161731"/>
            <a:ext cx="663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미디 보드를 수월하게 다룰 수 있게 만든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47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18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템포와 타이머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5" y="5185119"/>
            <a:ext cx="2762250" cy="447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4320" y="3291955"/>
            <a:ext cx="2762250" cy="11090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템포</a:t>
            </a:r>
            <a:endParaRPr lang="en-US" altLang="ko-KR" sz="2800" b="1" dirty="0" smtClean="0"/>
          </a:p>
          <a:p>
            <a:pPr algn="ctr"/>
            <a:r>
              <a:rPr lang="en-US" altLang="ko-KR" sz="2800" b="1" dirty="0" smtClean="0"/>
              <a:t>(</a:t>
            </a:r>
            <a:r>
              <a:rPr lang="ko-KR" altLang="en-US" sz="2800" b="1" dirty="0" smtClean="0"/>
              <a:t>곡의 진행 속도</a:t>
            </a:r>
            <a:r>
              <a:rPr lang="en-US" altLang="ko-KR" sz="2800" b="1" dirty="0" smtClean="0"/>
              <a:t>)</a:t>
            </a:r>
            <a:endParaRPr lang="en-US" altLang="ko-KR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4662920" y="3295378"/>
            <a:ext cx="2857500" cy="11090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타이머</a:t>
            </a:r>
            <a:endParaRPr lang="en-US" altLang="ko-KR" sz="2800" b="1" dirty="0" smtClean="0"/>
          </a:p>
          <a:p>
            <a:pPr algn="ctr"/>
            <a:r>
              <a:rPr lang="ko-KR" altLang="en-US" sz="2800" b="1" dirty="0" smtClean="0"/>
              <a:t>호출 주기</a:t>
            </a:r>
            <a:endParaRPr lang="en-US" altLang="ko-KR" sz="2800" b="1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8724899" y="3293750"/>
            <a:ext cx="2857500" cy="11090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/>
              <a:t>타이머 콜백 함수</a:t>
            </a:r>
            <a:endParaRPr lang="en-US" altLang="ko-KR" sz="2800" b="1" dirty="0"/>
          </a:p>
        </p:txBody>
      </p:sp>
      <p:sp>
        <p:nvSpPr>
          <p:cNvPr id="18" name="Right Arrow 17"/>
          <p:cNvSpPr/>
          <p:nvPr/>
        </p:nvSpPr>
        <p:spPr>
          <a:xfrm>
            <a:off x="7670222" y="3551205"/>
            <a:ext cx="933450" cy="590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04106" y="1255257"/>
            <a:ext cx="11378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곡의 빠르기를 어떻게 구현할 것인가</a:t>
            </a:r>
            <a:r>
              <a:rPr lang="en-US" altLang="ko-KR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음악은 타이머 콜백 함수가 일정한 주기로 정해진 노트를 재생하는 것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이때</a:t>
            </a:r>
            <a:r>
              <a:rPr lang="en-US" altLang="ko-KR" sz="2400" dirty="0" smtClean="0"/>
              <a:t>,  </a:t>
            </a:r>
            <a:r>
              <a:rPr lang="ko-KR" altLang="en-US" sz="2400" dirty="0" smtClean="0"/>
              <a:t>타이머 호출 주기를 변경하여 재생 속도 조절 가능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아두이노 소프트웨어 타이머 사용</a:t>
            </a:r>
            <a:endParaRPr lang="en-US" altLang="ko-KR" sz="24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024745" y="467586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주기적으로 일을 할 때는 타이머</a:t>
            </a:r>
            <a:endParaRPr lang="ko-KR" altLang="en-US" sz="2400" dirty="0"/>
          </a:p>
        </p:txBody>
      </p:sp>
      <p:sp>
        <p:nvSpPr>
          <p:cNvPr id="3" name="Equal 2"/>
          <p:cNvSpPr/>
          <p:nvPr/>
        </p:nvSpPr>
        <p:spPr>
          <a:xfrm>
            <a:off x="3525185" y="3551205"/>
            <a:ext cx="979932" cy="590550"/>
          </a:xfrm>
          <a:prstGeom prst="mathEqual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48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32960" cy="950976"/>
          </a:xfrm>
        </p:spPr>
        <p:txBody>
          <a:bodyPr/>
          <a:lstStyle/>
          <a:p>
            <a:r>
              <a:rPr lang="ko-KR" altLang="en-US" smtClean="0"/>
              <a:t>음색 리스트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28" y="276622"/>
            <a:ext cx="7760559" cy="6262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646" y="843472"/>
            <a:ext cx="3041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General MIDI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128</a:t>
            </a:r>
            <a:r>
              <a:rPr lang="ko-KR" altLang="en-US" dirty="0" smtClean="0"/>
              <a:t>가지 음색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채널 당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개의 음색 할당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229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17280" cy="853440"/>
          </a:xfrm>
        </p:spPr>
        <p:txBody>
          <a:bodyPr/>
          <a:lstStyle/>
          <a:p>
            <a:r>
              <a:rPr lang="ko-KR" altLang="en-US" dirty="0" smtClean="0"/>
              <a:t>내부 자료 구조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채널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675" y="853440"/>
            <a:ext cx="11013533" cy="3255264"/>
          </a:xfrm>
        </p:spPr>
        <p:txBody>
          <a:bodyPr/>
          <a:lstStyle/>
          <a:p>
            <a:r>
              <a:rPr lang="ko-KR" altLang="en-US" dirty="0" smtClean="0"/>
              <a:t>채널 별 음색 할당</a:t>
            </a:r>
            <a:endParaRPr lang="en-US" altLang="ko-KR" dirty="0" smtClean="0"/>
          </a:p>
          <a:p>
            <a:r>
              <a:rPr lang="ko-KR" altLang="en-US" dirty="0" smtClean="0"/>
              <a:t>채널 별 마디 크기</a:t>
            </a:r>
            <a:endParaRPr lang="en-US" altLang="ko-KR" dirty="0" smtClean="0"/>
          </a:p>
          <a:p>
            <a:r>
              <a:rPr lang="ko-KR" altLang="en-US" dirty="0" smtClean="0"/>
              <a:t>채널은 크게 활성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비활성 상태로 구분</a:t>
            </a:r>
            <a:endParaRPr lang="en-US" altLang="ko-KR" dirty="0"/>
          </a:p>
          <a:p>
            <a:r>
              <a:rPr lang="ko-KR" altLang="en-US" dirty="0" smtClean="0"/>
              <a:t>활성 상태일 때 재생이나 녹음이 가능</a:t>
            </a:r>
            <a:endParaRPr lang="en-US" altLang="ko-KR" dirty="0" smtClean="0"/>
          </a:p>
          <a:p>
            <a:r>
              <a:rPr lang="ko-KR" altLang="en-US" dirty="0" smtClean="0"/>
              <a:t>채널은 선택 상태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재생 상태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녹음 상태</a:t>
            </a:r>
            <a:endParaRPr lang="en-US" altLang="ko-KR" dirty="0" smtClean="0"/>
          </a:p>
          <a:p>
            <a:r>
              <a:rPr lang="ko-KR" altLang="en-US" dirty="0" smtClean="0"/>
              <a:t>재생과 녹음 상태 동시에 될 수 없음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31" name="Group 30"/>
          <p:cNvGrpSpPr/>
          <p:nvPr/>
        </p:nvGrpSpPr>
        <p:grpSpPr>
          <a:xfrm>
            <a:off x="646176" y="4184015"/>
            <a:ext cx="10009632" cy="512064"/>
            <a:chOff x="646176" y="4184015"/>
            <a:chExt cx="10009632" cy="512064"/>
          </a:xfrm>
        </p:grpSpPr>
        <p:grpSp>
          <p:nvGrpSpPr>
            <p:cNvPr id="16" name="Group 15"/>
            <p:cNvGrpSpPr/>
            <p:nvPr/>
          </p:nvGrpSpPr>
          <p:grpSpPr>
            <a:xfrm>
              <a:off x="646176" y="4184015"/>
              <a:ext cx="10009632" cy="512064"/>
              <a:chOff x="646176" y="4184015"/>
              <a:chExt cx="10009632" cy="512064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646176" y="4184015"/>
                <a:ext cx="1584960" cy="512064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Channel1</a:t>
                </a:r>
                <a:endParaRPr lang="ko-KR" altLang="en-US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45792" y="4184015"/>
                <a:ext cx="829056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상태</a:t>
                </a:r>
                <a:endParaRPr lang="ko-KR" alt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9748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음색 목록</a:t>
                </a:r>
                <a:endParaRPr lang="ko-KR" alt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940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현재 음색</a:t>
                </a:r>
                <a:endParaRPr lang="ko-KR" altLang="en-US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632448" y="4184015"/>
                <a:ext cx="402336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마디</a:t>
                </a:r>
                <a:endParaRPr lang="ko-KR" altLang="en-US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5413248" y="4184015"/>
              <a:ext cx="1219200" cy="51206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재생 정보</a:t>
              </a:r>
              <a:endParaRPr lang="ko-KR" alt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46176" y="4720463"/>
            <a:ext cx="10009632" cy="512064"/>
            <a:chOff x="646176" y="4184015"/>
            <a:chExt cx="10009632" cy="512064"/>
          </a:xfrm>
        </p:grpSpPr>
        <p:grpSp>
          <p:nvGrpSpPr>
            <p:cNvPr id="33" name="Group 32"/>
            <p:cNvGrpSpPr/>
            <p:nvPr/>
          </p:nvGrpSpPr>
          <p:grpSpPr>
            <a:xfrm>
              <a:off x="646176" y="4184015"/>
              <a:ext cx="10009632" cy="512064"/>
              <a:chOff x="646176" y="4184015"/>
              <a:chExt cx="10009632" cy="512064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646176" y="4184015"/>
                <a:ext cx="1584960" cy="512064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Channel2	</a:t>
                </a:r>
                <a:endParaRPr lang="ko-KR" alt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45792" y="4184015"/>
                <a:ext cx="829056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상태</a:t>
                </a:r>
                <a:endParaRPr lang="ko-KR" altLang="en-US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9748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음색 목록</a:t>
                </a:r>
                <a:endParaRPr lang="ko-KR" altLang="en-US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940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현재 음색</a:t>
                </a:r>
                <a:endParaRPr lang="ko-KR" alt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32448" y="4184015"/>
                <a:ext cx="402336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마디</a:t>
                </a:r>
                <a:endParaRPr lang="ko-KR" altLang="en-US" dirty="0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5413248" y="4184015"/>
              <a:ext cx="1219200" cy="51206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재생 정보</a:t>
              </a:r>
              <a:endParaRPr lang="ko-KR" alt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6176" y="5250117"/>
            <a:ext cx="10009632" cy="512064"/>
            <a:chOff x="646176" y="4184015"/>
            <a:chExt cx="10009632" cy="512064"/>
          </a:xfrm>
        </p:grpSpPr>
        <p:grpSp>
          <p:nvGrpSpPr>
            <p:cNvPr id="41" name="Group 40"/>
            <p:cNvGrpSpPr/>
            <p:nvPr/>
          </p:nvGrpSpPr>
          <p:grpSpPr>
            <a:xfrm>
              <a:off x="646176" y="4184015"/>
              <a:ext cx="10009632" cy="512064"/>
              <a:chOff x="646176" y="4184015"/>
              <a:chExt cx="10009632" cy="512064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46176" y="4184015"/>
                <a:ext cx="1584960" cy="512064"/>
              </a:xfrm>
              <a:prstGeom prst="round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Channel3</a:t>
                </a:r>
                <a:endParaRPr lang="ko-KR" alt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145792" y="4184015"/>
                <a:ext cx="829056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상태</a:t>
                </a:r>
                <a:endParaRPr lang="ko-KR" altLang="en-US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9748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음색 목록</a:t>
                </a:r>
                <a:endParaRPr lang="ko-KR" altLang="en-US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194048" y="4184015"/>
                <a:ext cx="121920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현재 음색</a:t>
                </a:r>
                <a:endParaRPr lang="ko-KR" alt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32448" y="4184015"/>
                <a:ext cx="4023360" cy="512064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마디</a:t>
                </a:r>
                <a:endParaRPr lang="ko-KR" altLang="en-US" dirty="0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5413248" y="4184015"/>
              <a:ext cx="1219200" cy="512064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재생 정보</a:t>
              </a:r>
              <a:endParaRPr lang="ko-KR" altLang="en-US" dirty="0"/>
            </a:p>
          </p:txBody>
        </p:sp>
      </p:grpSp>
      <p:sp>
        <p:nvSpPr>
          <p:cNvPr id="56" name="Oval 55"/>
          <p:cNvSpPr/>
          <p:nvPr/>
        </p:nvSpPr>
        <p:spPr>
          <a:xfrm>
            <a:off x="5344242" y="5917785"/>
            <a:ext cx="124691" cy="124691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Oval 56"/>
          <p:cNvSpPr/>
          <p:nvPr/>
        </p:nvSpPr>
        <p:spPr>
          <a:xfrm>
            <a:off x="5350902" y="6125604"/>
            <a:ext cx="124691" cy="124691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Oval 57"/>
          <p:cNvSpPr/>
          <p:nvPr/>
        </p:nvSpPr>
        <p:spPr>
          <a:xfrm>
            <a:off x="5344241" y="6333423"/>
            <a:ext cx="124691" cy="124691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Straight Arrow Connector 59"/>
          <p:cNvCxnSpPr>
            <a:stCxn id="30" idx="0"/>
            <a:endCxn id="61" idx="1"/>
          </p:cNvCxnSpPr>
          <p:nvPr/>
        </p:nvCxnSpPr>
        <p:spPr>
          <a:xfrm flipV="1">
            <a:off x="6022848" y="3060192"/>
            <a:ext cx="1952382" cy="1123823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975230" y="2733246"/>
            <a:ext cx="1802754" cy="65389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마디 크기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다음 노트 위치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93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내부 자료 구조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드럼 시퀀싱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00963" y="6356350"/>
            <a:ext cx="1759764" cy="365125"/>
          </a:xfrm>
        </p:spPr>
        <p:txBody>
          <a:bodyPr/>
          <a:lstStyle/>
          <a:p>
            <a:fld id="{2664EDBF-B1F2-4720-ADD7-2CD8447B1305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68" name="Group 167"/>
          <p:cNvGrpSpPr/>
          <p:nvPr/>
        </p:nvGrpSpPr>
        <p:grpSpPr>
          <a:xfrm>
            <a:off x="893320" y="2959496"/>
            <a:ext cx="9622280" cy="3455320"/>
            <a:chOff x="682752" y="2590164"/>
            <a:chExt cx="9622280" cy="3455320"/>
          </a:xfrm>
        </p:grpSpPr>
        <p:grpSp>
          <p:nvGrpSpPr>
            <p:cNvPr id="134" name="Group 133"/>
            <p:cNvGrpSpPr/>
            <p:nvPr/>
          </p:nvGrpSpPr>
          <p:grpSpPr>
            <a:xfrm>
              <a:off x="2393511" y="3023901"/>
              <a:ext cx="7911521" cy="1978470"/>
              <a:chOff x="2039943" y="2279904"/>
              <a:chExt cx="7434903" cy="1859280"/>
            </a:xfrm>
            <a:solidFill>
              <a:schemeClr val="bg1"/>
            </a:solidFill>
          </p:grpSpPr>
          <p:grpSp>
            <p:nvGrpSpPr>
              <p:cNvPr id="82" name="Group 81"/>
              <p:cNvGrpSpPr/>
              <p:nvPr/>
            </p:nvGrpSpPr>
            <p:grpSpPr>
              <a:xfrm>
                <a:off x="2039943" y="2279904"/>
                <a:ext cx="7434903" cy="390144"/>
                <a:chOff x="869511" y="1962912"/>
                <a:chExt cx="7434903" cy="390144"/>
              </a:xfrm>
              <a:grpFill/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869511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133890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180829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227768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2747079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321647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68586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415525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4624647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094039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56343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603282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6506094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6975486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7444878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7914270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2039943" y="2773680"/>
                <a:ext cx="7434903" cy="390144"/>
                <a:chOff x="869511" y="1962912"/>
                <a:chExt cx="7434903" cy="390144"/>
              </a:xfrm>
              <a:grpFill/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86951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33890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80829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227768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2747079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21647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368586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415525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462464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5094039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556343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603282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6506094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6975486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7444878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7914270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2039943" y="3261360"/>
                <a:ext cx="7434903" cy="390144"/>
                <a:chOff x="869511" y="1962912"/>
                <a:chExt cx="7434903" cy="390144"/>
              </a:xfrm>
              <a:grpFill/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86951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1338903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808295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227768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2747079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3216471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3685863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15525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462464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5094039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563431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603282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6506094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6975486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7444878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7914270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2039943" y="3749040"/>
                <a:ext cx="7434903" cy="390144"/>
                <a:chOff x="869511" y="1962912"/>
                <a:chExt cx="7434903" cy="390144"/>
              </a:xfrm>
              <a:grpFill/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86951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133890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1808295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2277687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2747079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21647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3685863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155255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4624647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5094039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5563431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6032823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6506094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6975486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7444878" y="1962912"/>
                  <a:ext cx="390144" cy="390144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7914270" y="1962912"/>
                  <a:ext cx="390144" cy="390144"/>
                </a:xfrm>
                <a:prstGeom prst="rect">
                  <a:avLst/>
                </a:prstGeom>
                <a:solidFill>
                  <a:srgbClr val="002060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37" name="Group 136"/>
            <p:cNvGrpSpPr/>
            <p:nvPr/>
          </p:nvGrpSpPr>
          <p:grpSpPr>
            <a:xfrm>
              <a:off x="2393511" y="2590164"/>
              <a:ext cx="7902595" cy="414686"/>
              <a:chOff x="869511" y="1962912"/>
              <a:chExt cx="7434903" cy="390144"/>
            </a:xfrm>
            <a:solidFill>
              <a:schemeClr val="bg1"/>
            </a:solidFill>
          </p:grpSpPr>
          <p:sp>
            <p:nvSpPr>
              <p:cNvPr id="138" name="Rectangle 137"/>
              <p:cNvSpPr/>
              <p:nvPr/>
            </p:nvSpPr>
            <p:spPr>
              <a:xfrm>
                <a:off x="869511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38903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2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808295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3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2277687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4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747079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5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3216471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6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3685863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7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155255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8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4624647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9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5094039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10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5563431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11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6032823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12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506094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13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975486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14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444878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15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914270" y="1962912"/>
                <a:ext cx="390144" cy="39014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002060"/>
                    </a:solidFill>
                  </a:rPr>
                  <a:t>16</a:t>
                </a:r>
                <a:endParaRPr lang="ko-KR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82752" y="3020693"/>
              <a:ext cx="1622303" cy="41515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Low-Mid Tom</a:t>
              </a:r>
              <a:endParaRPr lang="ko-KR" altLang="en-US" dirty="0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82752" y="3546123"/>
              <a:ext cx="1622303" cy="41515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Hand Clap</a:t>
              </a:r>
              <a:endParaRPr lang="ko-KR" altLang="en-US" dirty="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82752" y="4065066"/>
              <a:ext cx="1622303" cy="41515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Open Hi-Hat</a:t>
              </a:r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82752" y="4584009"/>
              <a:ext cx="1622303" cy="41515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Acoustic Snare</a:t>
              </a:r>
              <a:endParaRPr lang="ko-KR" alt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342797" y="2992022"/>
              <a:ext cx="498919" cy="2007141"/>
            </a:xfrm>
            <a:prstGeom prst="rect">
              <a:avLst/>
            </a:prstGeom>
            <a:solidFill>
              <a:srgbClr val="FFFF00">
                <a:alpha val="4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1" name="Straight Arrow Connector 160"/>
            <p:cNvCxnSpPr>
              <a:stCxn id="159" idx="2"/>
              <a:endCxn id="163" idx="0"/>
            </p:cNvCxnSpPr>
            <p:nvPr/>
          </p:nvCxnSpPr>
          <p:spPr>
            <a:xfrm flipH="1">
              <a:off x="5592256" y="4999163"/>
              <a:ext cx="1" cy="676989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4692396" y="5676152"/>
              <a:ext cx="1799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현재 재생 칼럼</a:t>
              </a:r>
              <a:endParaRPr lang="ko-KR" altLang="en-US" dirty="0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537676" y="1391703"/>
            <a:ext cx="969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드럼 전용 채널 </a:t>
            </a:r>
            <a:r>
              <a:rPr lang="en-US" altLang="ko-KR" dirty="0" smtClean="0"/>
              <a:t>10(</a:t>
            </a:r>
            <a:r>
              <a:rPr lang="ko-KR" altLang="en-US" dirty="0" smtClean="0"/>
              <a:t>미디 프로토콜 고정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배열로 행은 드럼 음색 종류를</a:t>
            </a:r>
            <a:r>
              <a:rPr lang="en-US" altLang="ko-KR" dirty="0"/>
              <a:t> </a:t>
            </a:r>
            <a:r>
              <a:rPr lang="ko-KR" altLang="en-US" dirty="0" smtClean="0"/>
              <a:t>구분하고 열은 현재 재생 중인 위치를 나타냄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타이머 콜백 함수는 호출 될 때마다 현재 칼럼을 재생하고 다음 위치로 이동</a:t>
            </a:r>
            <a:endParaRPr lang="en-US" altLang="ko-KR" dirty="0" smtClean="0"/>
          </a:p>
        </p:txBody>
      </p:sp>
      <p:sp>
        <p:nvSpPr>
          <p:cNvPr id="167" name="TextBox 166"/>
          <p:cNvSpPr txBox="1"/>
          <p:nvPr/>
        </p:nvSpPr>
        <p:spPr>
          <a:xfrm>
            <a:off x="424925" y="2840154"/>
            <a:ext cx="217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드럼 비트 패턴 예시</a:t>
            </a:r>
            <a:endParaRPr lang="ko-KR" altLang="en-US" dirty="0"/>
          </a:p>
        </p:txBody>
      </p:sp>
      <p:sp>
        <p:nvSpPr>
          <p:cNvPr id="169" name="Right Arrow 168"/>
          <p:cNvSpPr/>
          <p:nvPr/>
        </p:nvSpPr>
        <p:spPr>
          <a:xfrm>
            <a:off x="5931597" y="4127593"/>
            <a:ext cx="624115" cy="582240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41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3111" y="2791968"/>
            <a:ext cx="6201849" cy="1325562"/>
          </a:xfrm>
        </p:spPr>
        <p:txBody>
          <a:bodyPr/>
          <a:lstStyle/>
          <a:p>
            <a:pPr algn="ctr"/>
            <a:r>
              <a:rPr lang="ko-KR" altLang="en-US" dirty="0">
                <a:hlinkClick r:id="rId2"/>
              </a:rPr>
              <a:t>드럼 </a:t>
            </a:r>
            <a:r>
              <a:rPr lang="ko-KR" altLang="en-US" dirty="0" smtClean="0">
                <a:hlinkClick r:id="rId2"/>
              </a:rPr>
              <a:t>시퀀싱 시연 영상</a:t>
            </a:r>
            <a:endParaRPr lang="ko-KR" altLang="en-US" dirty="0">
              <a:hlinkClick r:id="rId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9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33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신디사이저 연주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1013113" y="2828214"/>
            <a:ext cx="1825337" cy="8308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bg1"/>
                </a:solidFill>
              </a:rPr>
              <a:t>녹음</a:t>
            </a:r>
            <a:endParaRPr lang="ko-KR" altLang="en-US" sz="28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3112" y="4637423"/>
            <a:ext cx="1825337" cy="8308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bg1"/>
                </a:solidFill>
              </a:rPr>
              <a:t>시퀀싱</a:t>
            </a:r>
            <a:endParaRPr lang="ko-KR" altLang="en-US" sz="28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3113" y="1922919"/>
            <a:ext cx="1825337" cy="8308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bg1"/>
                </a:solidFill>
              </a:rPr>
              <a:t>자유 연주</a:t>
            </a:r>
            <a:endParaRPr lang="ko-KR" altLang="en-US" sz="28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13113" y="3733509"/>
            <a:ext cx="1825337" cy="8308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n w="0"/>
                <a:solidFill>
                  <a:schemeClr val="bg1"/>
                </a:solidFill>
              </a:rPr>
              <a:t>재생</a:t>
            </a:r>
            <a:r>
              <a:rPr lang="en-US" altLang="ko-KR" sz="2800" b="1" dirty="0" smtClean="0">
                <a:ln w="0"/>
                <a:solidFill>
                  <a:schemeClr val="bg1"/>
                </a:solidFill>
              </a:rPr>
              <a:t>/</a:t>
            </a:r>
            <a:r>
              <a:rPr lang="ko-KR" altLang="en-US" sz="2800" b="1" dirty="0" smtClean="0">
                <a:ln w="0"/>
                <a:solidFill>
                  <a:schemeClr val="bg1"/>
                </a:solidFill>
              </a:rPr>
              <a:t>중지</a:t>
            </a:r>
            <a:endParaRPr lang="ko-KR" altLang="en-US" sz="28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3504" y="2169663"/>
            <a:ext cx="569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피아노 처럼 건반 두드리며 연주 가능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3183504" y="2921751"/>
            <a:ext cx="694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템포에 맞춰 정해진 크기의 마디를 녹음하거나 노트 위치를 </a:t>
            </a:r>
            <a:r>
              <a:rPr lang="ko-KR" altLang="en-US" smtClean="0"/>
              <a:t>조절하며 손으로 직접 </a:t>
            </a:r>
            <a:r>
              <a:rPr lang="ko-KR" altLang="en-US" dirty="0" smtClean="0"/>
              <a:t>수정가능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17555" y="3964263"/>
            <a:ext cx="559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채널에 있는 마디들 재생</a:t>
            </a:r>
            <a:r>
              <a:rPr lang="en-US" altLang="ko-KR" dirty="0" smtClean="0"/>
              <a:t>/</a:t>
            </a:r>
            <a:r>
              <a:rPr lang="ko-KR" altLang="en-US" dirty="0" smtClean="0"/>
              <a:t>중지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17555" y="4686666"/>
            <a:ext cx="5659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개 채널에 있는 각 마디 재생</a:t>
            </a:r>
            <a:endParaRPr lang="en-US" altLang="ko-KR" dirty="0" smtClean="0"/>
          </a:p>
          <a:p>
            <a:r>
              <a:rPr lang="ko-KR" altLang="en-US" dirty="0" smtClean="0"/>
              <a:t>도중에 마디의 음을 바꾸거나 음색 변경 가능</a:t>
            </a:r>
            <a:endParaRPr lang="en-US" altLang="ko-KR" dirty="0" smtClean="0"/>
          </a:p>
          <a:p>
            <a:r>
              <a:rPr lang="ko-KR" altLang="en-US" dirty="0" smtClean="0"/>
              <a:t>통신 모드일 때 드럼 머신의 역할을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93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956"/>
            <a:ext cx="4949952" cy="796908"/>
          </a:xfrm>
        </p:spPr>
        <p:txBody>
          <a:bodyPr/>
          <a:lstStyle/>
          <a:p>
            <a:r>
              <a:rPr lang="ko-KR" altLang="en-US" dirty="0" smtClean="0"/>
              <a:t>신디사이저 기능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33800" y="814930"/>
            <a:ext cx="7429968" cy="55724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17527" y="233744"/>
            <a:ext cx="3408736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옥타브 쉬프트</a:t>
            </a:r>
            <a:r>
              <a:rPr lang="en-US" altLang="ko-KR" sz="2000" dirty="0" smtClean="0">
                <a:solidFill>
                  <a:schemeClr val="bg1"/>
                </a:solidFill>
              </a:rPr>
              <a:t>(</a:t>
            </a:r>
            <a:r>
              <a:rPr lang="ko-KR" altLang="en-US" sz="2000" dirty="0" smtClean="0">
                <a:solidFill>
                  <a:schemeClr val="bg1"/>
                </a:solidFill>
              </a:rPr>
              <a:t>증가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감소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27136" y="1582715"/>
            <a:ext cx="1236631" cy="304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Straight Arrow Connector 9"/>
          <p:cNvCxnSpPr>
            <a:stCxn id="7" idx="0"/>
            <a:endCxn id="6" idx="2"/>
          </p:cNvCxnSpPr>
          <p:nvPr/>
        </p:nvCxnSpPr>
        <p:spPr>
          <a:xfrm flipV="1">
            <a:off x="8945452" y="633854"/>
            <a:ext cx="1376443" cy="948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8988" y="1233184"/>
            <a:ext cx="2501722" cy="92333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음색 </a:t>
            </a:r>
            <a:r>
              <a:rPr lang="ko-KR" altLang="en-US" dirty="0" smtClean="0">
                <a:solidFill>
                  <a:schemeClr val="bg1"/>
                </a:solidFill>
              </a:rPr>
              <a:t>변경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왼쪽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오른쪽</a:t>
            </a:r>
            <a:r>
              <a:rPr lang="en-US" altLang="ko-KR" dirty="0" smtClean="0">
                <a:solidFill>
                  <a:schemeClr val="bg1"/>
                </a:solidFill>
              </a:rPr>
              <a:t>) – </a:t>
            </a:r>
            <a:r>
              <a:rPr lang="ko-KR" altLang="en-US" dirty="0" smtClean="0">
                <a:solidFill>
                  <a:schemeClr val="bg1"/>
                </a:solidFill>
              </a:rPr>
              <a:t>연주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노트 위치 조절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녹음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27136" y="1982825"/>
            <a:ext cx="1236631" cy="3048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traight Arrow Connector 16"/>
          <p:cNvCxnSpPr>
            <a:stCxn id="16" idx="3"/>
            <a:endCxn id="15" idx="1"/>
          </p:cNvCxnSpPr>
          <p:nvPr/>
        </p:nvCxnSpPr>
        <p:spPr>
          <a:xfrm flipV="1">
            <a:off x="9563767" y="1694849"/>
            <a:ext cx="155221" cy="440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415882" y="2382935"/>
            <a:ext cx="355600" cy="2995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086020" y="3056519"/>
            <a:ext cx="2038277" cy="7078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악기 목록 수정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드럼 라인 변경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>
            <a:stCxn id="28" idx="3"/>
            <a:endCxn id="29" idx="1"/>
          </p:cNvCxnSpPr>
          <p:nvPr/>
        </p:nvCxnSpPr>
        <p:spPr>
          <a:xfrm>
            <a:off x="8771482" y="2532712"/>
            <a:ext cx="1314538" cy="877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514112" y="2457040"/>
            <a:ext cx="166674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녹음 모드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99574" y="2328963"/>
            <a:ext cx="355600" cy="2995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Straight Arrow Connector 38"/>
          <p:cNvCxnSpPr>
            <a:stCxn id="38" idx="3"/>
            <a:endCxn id="37" idx="1"/>
          </p:cNvCxnSpPr>
          <p:nvPr/>
        </p:nvCxnSpPr>
        <p:spPr>
          <a:xfrm>
            <a:off x="9555174" y="2478740"/>
            <a:ext cx="958938" cy="178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8976" y="1359246"/>
            <a:ext cx="1272572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채널 변경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31009" y="1243584"/>
            <a:ext cx="719328" cy="7392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Straight Arrow Connector 47"/>
          <p:cNvCxnSpPr>
            <a:stCxn id="47" idx="1"/>
            <a:endCxn id="46" idx="3"/>
          </p:cNvCxnSpPr>
          <p:nvPr/>
        </p:nvCxnSpPr>
        <p:spPr>
          <a:xfrm flipH="1" flipV="1">
            <a:off x="1611548" y="1559301"/>
            <a:ext cx="1119461" cy="53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652235" y="2184140"/>
            <a:ext cx="719328" cy="7392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10671" y="2104115"/>
            <a:ext cx="872341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중지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/>
          <p:cNvCxnSpPr>
            <a:stCxn id="58" idx="1"/>
            <a:endCxn id="59" idx="3"/>
          </p:cNvCxnSpPr>
          <p:nvPr/>
        </p:nvCxnSpPr>
        <p:spPr>
          <a:xfrm flipH="1" flipV="1">
            <a:off x="1483012" y="2304170"/>
            <a:ext cx="1169223" cy="249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702562" y="2535733"/>
            <a:ext cx="389207" cy="29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Straight Arrow Connector 63"/>
          <p:cNvCxnSpPr>
            <a:stCxn id="63" idx="1"/>
            <a:endCxn id="67" idx="3"/>
          </p:cNvCxnSpPr>
          <p:nvPr/>
        </p:nvCxnSpPr>
        <p:spPr>
          <a:xfrm flipH="1">
            <a:off x="1611548" y="2682488"/>
            <a:ext cx="2091014" cy="1281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38976" y="3764405"/>
            <a:ext cx="1272572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볼륨 조절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559879" y="3144576"/>
            <a:ext cx="719328" cy="73924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-10934" y="2833808"/>
            <a:ext cx="2015528" cy="7078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재생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녹음 방법 변경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71" name="Straight Arrow Connector 70"/>
          <p:cNvCxnSpPr>
            <a:stCxn id="69" idx="1"/>
            <a:endCxn id="70" idx="3"/>
          </p:cNvCxnSpPr>
          <p:nvPr/>
        </p:nvCxnSpPr>
        <p:spPr>
          <a:xfrm flipH="1" flipV="1">
            <a:off x="2004594" y="3187751"/>
            <a:ext cx="555285" cy="326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701424" y="3008612"/>
            <a:ext cx="389207" cy="29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Straight Arrow Connector 77"/>
          <p:cNvCxnSpPr>
            <a:stCxn id="77" idx="1"/>
            <a:endCxn id="80" idx="3"/>
          </p:cNvCxnSpPr>
          <p:nvPr/>
        </p:nvCxnSpPr>
        <p:spPr>
          <a:xfrm flipH="1">
            <a:off x="1532674" y="3155367"/>
            <a:ext cx="2168750" cy="13722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60102" y="4327577"/>
            <a:ext cx="1272572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템포 조절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15043" y="433799"/>
            <a:ext cx="2263769" cy="70788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통신 모드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</a:rPr>
              <a:t>On/Off(</a:t>
            </a:r>
            <a:r>
              <a:rPr lang="ko-KR" altLang="en-US" sz="2000" dirty="0" smtClean="0">
                <a:solidFill>
                  <a:schemeClr val="bg1"/>
                </a:solidFill>
              </a:rPr>
              <a:t>두개 동시</a:t>
            </a:r>
            <a:r>
              <a:rPr lang="en-US" altLang="ko-KR" sz="2000" dirty="0" smtClean="0">
                <a:solidFill>
                  <a:schemeClr val="bg1"/>
                </a:solidFill>
              </a:rPr>
              <a:t>)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593421" y="1150904"/>
            <a:ext cx="922718" cy="1850856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Straight Arrow Connector 109"/>
          <p:cNvCxnSpPr>
            <a:stCxn id="103" idx="3"/>
            <a:endCxn id="100" idx="1"/>
          </p:cNvCxnSpPr>
          <p:nvPr/>
        </p:nvCxnSpPr>
        <p:spPr>
          <a:xfrm flipV="1">
            <a:off x="3516139" y="787742"/>
            <a:ext cx="1098904" cy="1288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3701424" y="3454412"/>
            <a:ext cx="389207" cy="29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260102" y="4809238"/>
            <a:ext cx="1617453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리버브 조절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cxnSp>
        <p:nvCxnSpPr>
          <p:cNvPr id="117" name="Straight Arrow Connector 116"/>
          <p:cNvCxnSpPr>
            <a:endCxn id="116" idx="3"/>
          </p:cNvCxnSpPr>
          <p:nvPr/>
        </p:nvCxnSpPr>
        <p:spPr>
          <a:xfrm flipH="1">
            <a:off x="1877555" y="3554806"/>
            <a:ext cx="1788920" cy="1454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10815" y="5615566"/>
            <a:ext cx="1617453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팬포트 조절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186807" y="3454412"/>
            <a:ext cx="389207" cy="2935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3" name="Straight Arrow Connector 122"/>
          <p:cNvCxnSpPr>
            <a:endCxn id="121" idx="3"/>
          </p:cNvCxnSpPr>
          <p:nvPr/>
        </p:nvCxnSpPr>
        <p:spPr>
          <a:xfrm flipH="1">
            <a:off x="1828268" y="3652650"/>
            <a:ext cx="2323590" cy="2162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9163959" y="2732496"/>
            <a:ext cx="355600" cy="2995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0" name="Straight Arrow Connector 129"/>
          <p:cNvCxnSpPr>
            <a:stCxn id="129" idx="2"/>
            <a:endCxn id="135" idx="0"/>
          </p:cNvCxnSpPr>
          <p:nvPr/>
        </p:nvCxnSpPr>
        <p:spPr>
          <a:xfrm>
            <a:off x="9341759" y="3032049"/>
            <a:ext cx="1441407" cy="9731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9949796" y="4005239"/>
            <a:ext cx="1666740" cy="1015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채널 활성화</a:t>
            </a:r>
            <a:r>
              <a:rPr lang="en-US" altLang="ko-KR" sz="2000" dirty="0" smtClean="0">
                <a:solidFill>
                  <a:schemeClr val="bg1"/>
                </a:solidFill>
              </a:rPr>
              <a:t>/</a:t>
            </a:r>
            <a:r>
              <a:rPr lang="ko-KR" altLang="en-US" sz="2000" dirty="0" smtClean="0">
                <a:solidFill>
                  <a:schemeClr val="bg1"/>
                </a:solidFill>
              </a:rPr>
              <a:t>비활성화</a:t>
            </a:r>
            <a:r>
              <a:rPr lang="en-US" altLang="ko-KR" sz="20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노트 제거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8430874" y="2742841"/>
            <a:ext cx="355600" cy="2995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Straight Arrow Connector 143"/>
          <p:cNvCxnSpPr>
            <a:stCxn id="143" idx="2"/>
            <a:endCxn id="147" idx="1"/>
          </p:cNvCxnSpPr>
          <p:nvPr/>
        </p:nvCxnSpPr>
        <p:spPr>
          <a:xfrm>
            <a:off x="8608674" y="3042394"/>
            <a:ext cx="1211339" cy="2297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9820013" y="5139963"/>
            <a:ext cx="2039866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마디 초기화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8123291" y="3390700"/>
            <a:ext cx="355600" cy="2995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8" name="Straight Arrow Connector 167"/>
          <p:cNvCxnSpPr>
            <a:stCxn id="167" idx="2"/>
            <a:endCxn id="172" idx="1"/>
          </p:cNvCxnSpPr>
          <p:nvPr/>
        </p:nvCxnSpPr>
        <p:spPr>
          <a:xfrm>
            <a:off x="8301091" y="3690253"/>
            <a:ext cx="1518922" cy="2371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>
            <a:glow rad="1016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9820013" y="5861888"/>
            <a:ext cx="1954400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</a:rPr>
              <a:t>마디 길이 조절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동기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043195" y="1967592"/>
            <a:ext cx="2190046" cy="19174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프로그래밍</a:t>
            </a:r>
            <a:r>
              <a:rPr lang="en-US" altLang="ko-KR" sz="2000" dirty="0" smtClean="0">
                <a:solidFill>
                  <a:srgbClr val="002060"/>
                </a:solidFill>
              </a:rPr>
              <a:t>, C/C++, Web 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3195" y="1597170"/>
            <a:ext cx="2190045" cy="615452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컴퓨터 공학</a:t>
            </a:r>
            <a:endParaRPr lang="ko-KR" alt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4873142" y="1967592"/>
            <a:ext cx="2190046" cy="19174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음악</a:t>
            </a:r>
            <a:r>
              <a:rPr lang="en-US" altLang="ko-KR" sz="2000" dirty="0" smtClean="0">
                <a:solidFill>
                  <a:srgbClr val="002060"/>
                </a:solidFill>
              </a:rPr>
              <a:t>(</a:t>
            </a:r>
            <a:r>
              <a:rPr lang="ko-KR" altLang="en-US" sz="2000" dirty="0" smtClean="0">
                <a:solidFill>
                  <a:srgbClr val="002060"/>
                </a:solidFill>
              </a:rPr>
              <a:t>미디</a:t>
            </a:r>
            <a:r>
              <a:rPr lang="en-US" altLang="ko-KR" sz="2000" dirty="0" smtClean="0">
                <a:solidFill>
                  <a:srgbClr val="002060"/>
                </a:solidFill>
              </a:rPr>
              <a:t>)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73142" y="1597170"/>
            <a:ext cx="2190045" cy="615452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응용</a:t>
            </a:r>
            <a:endParaRPr lang="ko-KR" alt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8703091" y="1967592"/>
            <a:ext cx="2190046" cy="19174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2060"/>
                </a:solidFill>
              </a:rPr>
              <a:t>오픈 소스</a:t>
            </a:r>
            <a:r>
              <a:rPr lang="en-US" altLang="ko-KR" sz="2000" dirty="0" smtClean="0">
                <a:solidFill>
                  <a:srgbClr val="002060"/>
                </a:solidFill>
              </a:rPr>
              <a:t>, </a:t>
            </a:r>
            <a:r>
              <a:rPr lang="ko-KR" altLang="en-US" sz="2000" dirty="0" smtClean="0">
                <a:solidFill>
                  <a:srgbClr val="002060"/>
                </a:solidFill>
              </a:rPr>
              <a:t>아두이노</a:t>
            </a:r>
            <a:r>
              <a:rPr lang="en-US" altLang="ko-KR" sz="2000" dirty="0" smtClean="0">
                <a:solidFill>
                  <a:srgbClr val="002060"/>
                </a:solidFill>
              </a:rPr>
              <a:t>, DIY(maker), </a:t>
            </a:r>
            <a:r>
              <a:rPr lang="en-US" altLang="ko-KR" sz="2000" dirty="0" err="1" smtClean="0">
                <a:solidFill>
                  <a:srgbClr val="002060"/>
                </a:solidFill>
              </a:rPr>
              <a:t>IoT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3088" y="1597170"/>
            <a:ext cx="2177856" cy="615452"/>
          </a:xfrm>
          <a:prstGeom prst="rect">
            <a:avLst/>
          </a:prstGeom>
          <a:solidFill>
            <a:srgbClr val="00206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트렌드</a:t>
            </a:r>
            <a:endParaRPr lang="ko-KR" altLang="en-US" sz="2400" dirty="0"/>
          </a:p>
        </p:txBody>
      </p:sp>
      <p:sp>
        <p:nvSpPr>
          <p:cNvPr id="18" name="Plus 17"/>
          <p:cNvSpPr/>
          <p:nvPr/>
        </p:nvSpPr>
        <p:spPr>
          <a:xfrm>
            <a:off x="3479633" y="2212622"/>
            <a:ext cx="1147115" cy="1104680"/>
          </a:xfrm>
          <a:prstGeom prst="mathPlu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lus 19"/>
          <p:cNvSpPr/>
          <p:nvPr/>
        </p:nvSpPr>
        <p:spPr>
          <a:xfrm>
            <a:off x="7309581" y="2212622"/>
            <a:ext cx="1147115" cy="1104680"/>
          </a:xfrm>
          <a:prstGeom prst="mathPlu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Bent Arrow 22"/>
          <p:cNvSpPr/>
          <p:nvPr/>
        </p:nvSpPr>
        <p:spPr>
          <a:xfrm rot="10800000">
            <a:off x="8866396" y="3885072"/>
            <a:ext cx="1140178" cy="1794933"/>
          </a:xfrm>
          <a:prstGeom prst="ben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10800000" flipH="1">
            <a:off x="1966256" y="3885072"/>
            <a:ext cx="1140178" cy="17949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623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5691073" y="3885072"/>
            <a:ext cx="554181" cy="915528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ounded Rectangle 25"/>
          <p:cNvSpPr/>
          <p:nvPr/>
        </p:nvSpPr>
        <p:spPr>
          <a:xfrm>
            <a:off x="3426657" y="4989752"/>
            <a:ext cx="5183943" cy="814570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신디사이저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189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몇가지 난점들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건반 갯수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" name="AutoShape 6" descr="data:image/jpeg;base64,/9j/4AAQSkZJRgABAQAAAQABAAD/2wCEAAkGBxQSEhUUEhQVFRUXFhgaFxcYGB0XFxcXHRcaGBQWFhgYHCggGBwlHBgXITIiJSkrLi4uFx8zODMsNygtLiwBCgoKDg0OGxAQGywlHCQsLCwsLiwsNywsLCwsLDAsLCwsLCwwLC8sLCwsLCwsLCwsLCwsLCwsLCwsLCwsLCwsLP/AABEIAIgBcgMBIgACEQEDEQH/xAAcAAAABwEBAAAAAAAAAAAAAAAAAgMEBQYHAQj/xABXEAABAwEDBQYQCgYJBAMBAAABAgMRAAQSIQUHEzFBBiJRYXGzFBcjMjNSVHJzgZGSk6Gx0RUlQlNiY3SywdMkZIK0wsMIJjWi0uHi4/A0g4SjFkOkNv/EABkBAQEBAQEBAAAAAAAAAAAAAAABAgMEBf/EAC0RAAICAAQEBQQDAQEAAAAAAAABAhEDEiExBBNBURQyYaHwcYGR0SKxwfEj/9oADAMBAAIRAxEAPwDUt2O6hvJzIdcQtd5YSlKIkk46yQAIFVG15zHwkKbsSIUJF9+DxSEIPtoZ9j+iseH/AITVRtPYme8H4V6sHCjKNsknRM9N+0dyseJx08upqudOC0dys+e7+TVZyQGrh02l1m7o7vbKmb3i9dPwLHOu1Rj2kxGHr9nHh05UO3z8lSl0RL9OC0dys+e7+TQ6cT/crPnu/k1EzYjGFqTq1XDjhIknvqiLatCXAW79wJVF+CoYJvA3deM+KnKh2+fka9UW3pxP9ys+kd/JodON/uVn0jv5NUhOVEKSVIUlQBxMHDCdWukU5TSsFSCFAa7oOGEzEVFh4d069zTWlovvTke7la9I7+TQ6cr3cjXpHfyaz5GU0qTeSZHCJPqAo/RuEx7fZFa5WF6e/wCyU6utC/dOV7uRr0jn5NDpyu9yNelc/JrO0ZVSpJUCCBrMnDlwrgyqkpKwQUjWZOHLwU5WF6e/7JZo3Tmd7ka9K5+TQ6czvcjXpXPyazno0LTeGInYriptZrZenqa0ER1+IPICKjw4XSXz8lVGodOdzuRv0y/yKHTnc7kb9Mv8ms2W4eADxQaTCiRN1ScYxPEdkbRqqOEFVr+/2bUHK8vTU04Z519yN+mX+TQ6c6+5G/TL/JrPLTlPRBI0SnJGtKZjlM8dEteUCkiG3SDjKUkpTxGtvBwl8f7OVvsaN0519yN+mV+TXenOvuRv0yvyqzZ62FKgnRukdsE70cpoKtpC7lxzvru88tOThfL/AGWzSunMvuRv0yvyaHTmX3I36ZX5NZst4hRgA8onZSb9oJHWgR2qYJ4sPZUeDBdPn5Jbs03pzL7kb9Mr8qh051dyt+mV+VWVWa0FexacRgrD5Y2f81VIHKcrLejUPpXYHiM41lYWG9fn9ht9jRenMruVv0yvyqHTmV3K36ZX5VZ48+UxgpUnZs4ydgpO02woANxapMQkTGzHgrTwsJOn/v7N5XlzVoaR051dyt+nV+VXenKruVv05/KrOnVy2o4iUnXRrVlG4pIKCqdoTIGzfHZUlgwSsw2+iNEGeRXcqPTn8qlF548MLKmeN7/brPS7I1AbcBGymCspQu5dOqZ1J5JOs0eDhpWyrU1FGeI7bKnxPT/Lrhzwq2WRHpz+XWbt2kkqEdaJMmJ272euPJRPhDflF1UgTOpPICdZxrOTC7mnCSSbW5pfTfX3Ij05/LrvTfX3Ij0/+3VAFN2rUFKUkBQumMcJ40g4kcdaeBBbmbNJTndXtsifT/7dH6bau5B6b/RWetKicAcdonYK6p6DegYA4AYHxbanJj2LoaB02V7LIn0/+iinOy7ssaPT/wC3WdtZSStBVcAwJMJF/D6KTIPFQsr4WARtE6xI4jBwPFUWFhsOlsaOM7Dm2xp9P/t0YZ1l9xj03+is26KTfKMZABk4AzsTJ3x5K6m1JKyjGUxMwJ72TKhxipkwyGlDOqvuMem/0V3pqL7kHph/grNWrUlSygSCFXccMeEAmSOOusWpKyQJwJGMDEcUzHHFTJhjU0npqL7kHph/grvTUV3IPTD/AAVnLr6UAqWoJA1k0Vi1ocEoUCMOWJwMHYYPkNaeFBA0xGdURKrG7AmSlxsxBxO+IJqz7kt19nyihSmL4uKuqStN0gxOGwjkrFEHqav2/vGpfMy8Q6sA4FZkeIe+ueJhxStBG60KFCvODMs+g/RWPDj7pqp2obxnvB+FXDPkP0No/Xp9hqpWvrWe8T+Fe7h/J9zMiGsJhAwBxVr79XAaWvfRT6/fSNkG9/aX99VSdjS1A0iFqOMkKSBxCJBHLXdbDM0ML/0U+v30g8uFpN1JgK3pEpOAwIOupG2JbjqaFp30ypaVAJgi6AMdcGTx1HqCr6LphW+unVBwjEkRjx0exLbGLNrCxeFlQ1BxaLdxC96TinaIw8lJotASL/Q7cQTorm8UDOF0ReOMU+S7a0KvWlY0si6pty8q7BGKwojxTTJ7dCCsEvrvpxSpSlEidqVR7K4Ppr0OkaysRYtwuFYsqAACNEpuBhG+CRrVx0ZFpKk39FdOHUymJuiBvTrmPGZpV3LhbOk0ywpYErBUVEHAXlJxjDbwUVOUQ8oqLhcVhJKiVYdbiccKqSvfoTXYbWS1yCoWdKbuGjLYCV4HWgdcTPBriuWa270rFmThA0Km96qEgTcTEnCeWafKtt5RUVKUuQb1+VSNRmJkRTa0ZS0atIpagqZvyorB2KKhjPHStNewaE2XQ4LyUJYvK62LiEccYwNu2uPaYqOktLdpJEBbaiqNYAKlJTRkWxCyTOkxlQBgr4cdcnhoptaHOss67OEpi6talzxyoCNWqo/MkaSVO9+nz/pGuWdalqKEqbTgIUuZIAx4zrPjqQKXsNJam3khKQEJUVKSLpgEFIi7iNZ11205a0hhx5SynABZUY4bt7xaqRQtkrOjsy21bXCtS0nAzGAAvYckVlRSap+5CWaym41CUKcTeEm6qAYjg1mkXMsuMQhGmAXruSE4iCDjjhR1ZSDQALhTImBJ5SQnUKM3lSErSl6EKErAUQlQ+kNtel7vVC01VaiKssuNnQp01xYxCZuEHXI28ddVlpxJ6H6tcOGE6PXOqYiaVYy3vChL6g2daLykpN4Tik7CPLRV5bCRoC+QkmdHJuTrE7AaX1tbmSOygkkqkLIGxBAMxhJ4KbsNOSkhWjxBTKybgkFJJxOGudeFPvhHRrK23Ck6pQTe1SYu47PVSBtiFm8s6QKMqAMKXOKhMYE8lcZpZm79yi6tJe6q+3aFE9ehV8dk1ElI14q5FCnycqrUC1eXcSYuk4bIITwVF2VTRA0LK2kziFqKyTfTtIGrVgKn3cqO3Lqnl6MJi6VG6EjYRwVrDTcVT/01FpbqyOsWVDpFIQHEGCknVeTt24jAUawZYWVLCNKg/KJwvEG9JxxxE8tKDLQcQlGmUptOKUkqujWAUg+MSOOkn8roJQ2t2YEISSSEg/JGxNbvraMCKLdpULN1Y19drPCam2W3kqGitLTaFdckO3VE4QTKCANnLTC2W0uIN5ZXCTEmY1aqTtVubbO/WEzqn/LUKko2qkzUZZXY+VYyFXCptRjEpVfTx4ga6Vs9peUEqDpEggSo4BKojVGumljtzSVi8vCNmJPBHDRLA7Z3UNhSlkb+RiPl1JSV0QdWa0OONiF71YUopKj8qb8wNsny0LM6tTKbqiEFsrCZOAUJUOUyaaZNFmbYaUqRLZJ1nfSNQBpKz2z9HbDREizgKvAwDd30cOINc1PulsB4E71J7ZIUOQ8NSbuWnFBSYEKSU9c4YERhK+OoVkOaNq8pHY0xHBGANBq2tk3QtJUNcTE7ROqeLirqmmlZBVTDi8GltoMyS4q6CIEhJIInlFHUFJMXk3hMKBlM/JMiJ8VNn7alvEyZVGHIMSdgpyl8DfRIAVI67VriNfiqaXuByH7Sm4Xn0OLEkKbWFAHihIu4bDNC02xbnXrKokiePXqpoxlNJSV6IQBeiJMDiBkHHUaT6MTo78GIBgb444AQDgazFxS3BMNpeSlSOiGtGqLqUupgTF/SApJ18BFNtNaReBeRoZupQFAmNSpTEka4IMUyctaUoKyCRhgmFHHkMD8KM5akpTegmSBhBxPGDArGWO9+ppybokFW9wpuFaimIjZHB6qMVWm4oOvtKRI3iXEnejrLqbt6RhOPDUa9awkAkHfKuiIInjUDAHHNGdtaU3Z+USBqjDXKpiq8vczqGteStOgjSIRyqAOzG6dYx9VCy5G0CSVPIdUSASFg4TICUjjJJo63kpTeUQlO0nUK4xakOJvIUlQmJB28B2ijSbsCjYho/t/eNS2ZzsyvCH2J/wA6ikdjPIr2mpjMwOqr78+we+sY3lKjdKFChXkBnee9P6Cg8D6Pxqn24b1nwY9gq656x8XTwPNfej8apdu6xrwQ9le7h/J92ZkV9hgEEm91y9SlD5atgNctQabTeWpSRw31k8cAK4MaWs3W/tr++qj2zJgdaI0yEEgxiSqCIUkpKSMRGo11fl03IR9leYci45eJ2BxYPHgThS+hCVJicbwxUTs+kaJZNzbTELDqXFjXCjrOspTdAgctcym1eLaYBlZwUJHWnXAJ8lE2o21qXqKvNhUJlIlUSTAHGY1Co217mgoqcctKHIwCQrfagABA32EcFJWRAWq6qzBCpgXwpIOsyMJIw4KRaTfkdD6JQmApKgVQCcAROw7K4TmpPVHTIktJL3/Q8GRNKi6l5LKRAKVKi8ADdjA6pInjpKzZPS3NwGTGJMnbTJpuQZZKFdopMKOqIET6q6uzYKhu8UiSlIKjrAMQnjGuKixIp3QyNxvoSTtlZm+hgoc2r0ilzw70iBR3cjKcRCbQ02FBJUCvEjWkKF3AgnhqF0W9kMqvDWi6b/HgBxUVTJiUsqUZgoCTfHDIA/5Io5xqq0JRL2bIgaXCHEXgAQ5pN6OK9dwV4q7abI+ZVaLS3aJMC6srWBiTMgYVCrQlIlQCeEKEEHgI4aKkIOopNM6XT3FElbsjm9fde0yldqZIgAb/AA1xA8VOXrLaEjf2ltxrAJaDhWpIglMi6IuyfLUFfb2FEilGW0xOiU6MZCBjiYBkAwNVRSitl7hlgdyMpxsFNoabCgL6SsBRGMCDiDieLGkmcgICikOIBTF1ali7IgpIJwVsqHWhu7vLO4onanfXeIgJputuIhpSp2hJw9VaeJG26IrJ17c/dlbj6HVKIm4satYhI2f5U4e3PXgE9EMBsKvXQtN6SNV/glOrhqtLRB7GojaoJwHKYwrikwqNGY7a7vfLFTPCqylr1JkZHICnG3UtqxAlQvwoXVQk8R2cdJNZMKFIuuC/IIXehKVz1xI60A1H3mwCgoUXCQUrBAQlMG8kpjEnDGaTfASkqABjZ44qZ46uhTLFbEugp0rweOGIc0gErTOISLs64o7jF/CYnCdg4zOyq3onPmR5cKAac+ZThrE8U8FdYylFVlYk8zsn7RkQpUS6+l5StSm1JKQAdW91Ga63kDeEh5tLZBKmypJcJETdB3wJuiq8W3ACSyOHX/lSan1DW0NU6/JsrDcUqcSfcsbtnCUqInUadWzIbhBuWhlIWN/CkLJAIIGOKTyVVrK9fJBQEwJ4dvJS7qQBqHLE+OrLFUltoWix2bJCULQJaVrAKlgpEduRgJ9dPLMwWyhsFg4HfBQu6yd+oGAeCqY0R8lRc4SW7oGqANp2+QU5ZRrkDZUWMuiFFoYsZSENksqutwFFabpGrXMTxUez2MoSGQqz4NXb99N04RJUDF/bFV5IbUjBN1aVG8VKG+EgJuIjCMZM4zXGkA3tQu8JgnvRtqc+PY6cmXtf2J202ZW8bKkGEpSClQKY1YqBgHDGmrW5xaVXlWhotplSUBSAScYkgyo6+PEVEMuhSlJiCk7cCZ2pG0UezvhRVAIgwQdfLHBx0eKnWhzyljyRbFMFRTeIM4XlIE4QTdiduHHSdstC3VFRVKiCElRJCcd6CTjdE1B2a0hYJEiCQQTvsOFOyusWsKTfExjImVCNYIGo1eauwomU2S0datxkuFMBWkSWwRgLyhECBqOOquvMvlIKnGlOqAhRcSpIUIBKikC4IgCeCohFrBRfEkRMJMq5CNh4qMbWAi+DeEA703teGMao21nm/LGUm1WS0KvXXWdKCk3lOogk75V1WAJ8RjbXXbPaAQUOtaQqvXi8g6sVQsYBUmRIqFdtgSi/MjDFJvDHaTqjhoztsCQFE4EgSDKcdpVqA46cwZSZFnfSqW3GkqQs3iXkBUR8hWonHXEbKNZ0WhCwGXGkEdedKgSk4pCVqBSYwnCoZ62hF2TgowDO8HGVagKM7bQkpBPXTBJARh9I4Y7KjxLFDq25KU+kpvpSRrJKYmdl4i94qFlySbOkXnELKzrRcgYzEJJPyttNnbaAUpJiRIJISnkk6zxUZlUrFVSTa0DQ9QIa8R9pqfzKo6oo/SPuqvz1L9k1aMyacSfpH7xq42kSI2ihQoV5AUfPGicmOHgW0f8A2JH41RLSd4z4JPsrRM7Dc5KtPEEHyOIP4VnLplpg/VD2V7eH8v3MyImxBFxV5SknSKi6kK3t9d4wSJOqBxmo/JItbjykaO82Ad8oJbV9GJVjPBToJWmQEgi8ozfjAqJGEcdAFfzY88f4a7VtqyCGX0vtXQ0FFyd+i4lSQPkkLCsZHJFctDqkps6zvXRJWNiVgKgJg4iI8pFOgpfzY9IP8NNra04sJhCRBnFziI7XjqNbu2wJW23rdWlS1EEYApwI1kRBGMnhFNWRa1OXXL2nGCOqyrUTF8uQNfbbaVNhd7VHn/6aKbA72qPP/wBNcZQk3ojaaE0ptV/qt5L6YKTpApWGKSF38DwC9NKqZtKXHA2Vh8AEw5dUqVJkFYcE9cDrPqpM5Pc7VHn/AOVEOTnO1R5w91Z5UvU2prLWn1ONtWs30pCtPIC0h3WSSJUq+L3lOs0Vhq1kEMhWkvgLSHLovQrGb4mLpxx5aByc52qPP/yoqsnOdqjzh7qcuXb2M2gtksrzpUGgC4UqChvTvVYOYrUB4xjTNGQVB0NQS7MXQU9cRMAhV3VxxT05Oc2pR5491c+DnO1T5w91OVLsLQXKWRH1FTjqAkJABCNGAISlMkJWSTEHAHE0MkNrEJZU4FmUi4spKtsEgiRy0Bk1ztU+cPdQGTneBPnj3VY4bT2FofmzWuztzL7KCZISsti8RAO8XvpEY0FWPKLcJb04REXRaLsbYCQ4I4aj/gxztU+cPdXPgtztE+cKKDqq9jUpJu1S+fcfGxWyHGkacm7K2tLvSFkklSb8KvEEnXx0s7bLa0xon03G1JuBOBSUjEAQowajPgtztU+cKAyY4NSU+cK04O7y+xkM2++GVBLbZYkJW4UIK0qViAFnfCY2VG20SggYnDAY7akPg5ztU+cK6MnudqPOFc+VLsW0QiXXQOtX5TXdM52i/Kam/g9ztR5wofB7vajzhVyYnqLIxu1qgAtKMTtMmudEn5gnXrnVOA1bBhUp0A72o84V3oFztR5wrX/r8RNO5FWG9fUSkpBGHl1U8cXApybC52v94UVWTnDrQPOFYyS7FtHbdblqWEusttEDANhICgYIJunE4jymk2lyT4qM3kpSetbA/aB9ppRFjcE7zg+Un31OXPsEx6t1wsJvoSlF662oNAFd3A9VGsgGSOSkUKWWyFEhsL3oglKlwJ32w3fZRBZXO1PnD313oZztf7w99TlS7M6cyPZbev5339vQCLU6UXF3g2FkoGtJPy1A7Djq46P0U8tCEu3ghF4NA6rs74pVtxEUUWZfa+se+jCzudr/AHhhyY1eXLsznaDKtTy0I0wULqSG0nUEbLqtSgSD5K7aLW8tKVOhV8NgJSd7CQN4kK1EEbaHQ6+D1j30bQL4PWKnLl2YtHbZbXlb90KLwSneq3pECUpnbgQZo9vtj5UVrClPymQRcUFTqg7RgeOiaBW31mjllWs6+MzTJLsLQZdufDocSFKf0icYhV+Ym6dZB2baM3bXw6FthRdKziBvgTN5VzadYiiJaV4+GdvDRktKBkYHhnHy0yS7C0K2W2rQq+hRSrHfQJMmSSDXWbY4hRWhRCjrPDjPtpIMmjBo8VMkuwtCtmti25uKKbwg6jPlFN7OnfilNEa4lshQrUYu1oHQstXUj3tXPMi3vSeMnyk1SbQYZPeVoOZRvqIPEPxrWP5UYWxqtChQryFK3nGbvZMtg+ocPkST+FZXemz2c/U1sm6hm/ZLQnhaWP7prFLGubJZj9VXs4byszIaKCuFPkPvou++j5D76VIqIGXGi7o8euKQsxdKhsmeHCa9LkluZH5Wr6PkPvopcV9H1++k8oPhlN9wEDCMMSTqABpvk+2B8G4DIMFMb4ccDZx1cyuupQ9tygWkFagCBrAwPrqXytkp+z2Lo11LeiJSLoWS5viAnC4E7eGq1uhPUF8n41pmc5Mbn2xwqs/tmvPj4soSpFSKfuMsruVC6LMG0loIKtKspJCrwBTcQqYu46tYqIy5lPoS0OWd1MraVdUUGUTAJIJAMY8FWn+j1g/aONlr7yzVIziicrW/wjnsArj4mZqkaOvN3bRd31lN8wCHVkdaVAnqWqEmqpuxacyY6lq0BKlLReGiUVCJjG8lJnxVv7J3tm5RzLlYbn9xykx4FvnFU8TiEoOrc/aOgPhCWCxow5AcUXIJAu3bl29jqvVHbkLO5lNxbVmuJUhN46VRSCJje3Uqk1cQr+qax9Sj1uIqsZhsLcT9UecAq+JxC0Q26C29BWhyzvJlxowooN5MlIVgSAdR4BV2Ob227zfWY6Qwkh1ZHWlUnqWqBVCzoj43tvfq5pNejMnnqdk4lHmV1PFYgowrdjZXMmOIbtISpS0lQ0SioRMY3kpNSli3M2l2x9Go0Gh0anILh0gCZvApuQFYapov9ITG22fwI++at25lX9XHx+rWg+tyr4nEFGb7llnKD4YYCUuFJV1VVxJAiQCAcceCrejN3bipSP0e8kJJ6qqIVMR1PiNU7M5hlFJ4nPYmvRtn/wCod7xr+Oo+KxBR5rZygFWkWYCHC7opUQGwu/ckq7WdsVL7r8mPZMDZtSUHS3ruiXf62Jm8lMaxVXsKfjMfah+81oH9IRUt2E/Rd/gq+KxBQwyDuftFssptTIZ0QvyFOEOC5N4FISQNUjHUahdzdo6OfTZ2AEuKBI0iricBMSAcfFWhZrjGSLQOK0/cTWaZpB8YNH/nYXKeJxBRe05vLcVFIFnlMT1VUYzEdT4qpK7eE2k2Uph0PFkkkaO+F6Mm92t7bFek7Meqr71r2Kry7lIfG7321f73UXE4gotW6vIz+TmkO2lLZQtdxOjXfM3SrEFKcISaG5LIr+Um1OWYN3UrKCHHLipuhU3Qk4b4Yzw1ZM+6pyfZftCuaXQ/o/mGXeN1HMIq+JmKIXKW5S1MWVVrcS1okovm64Su7hqSUgT46h9yrS8ouLbswTfQkKIcXckExvcDOMeWtY3cf2C/9nH3xWYZlDdtjp+qc9TzNRcTMURmWrZ0LaF2Z5MOoUEqhQKJIChvjGEKGypjdJkV+wsoffS3o1uJbSW3As3lJUoTIECEnGoXOi3OWbT4STyBhs1f88CpyTZx+tN/urxp4mYorW5nIz+UAtVmS0oIUEqvOgGSJEXQcKeW/cnbGbOu0rbb0SEFxUOgquxOq7r8dTWYdottupOu81Pj0lW7dl/Y1p+yL9lPEzFGQZAZctruhYS2XLhXCnUjAEA6px3ww5aLl1DljeLFoSlK0pSow4mIVN2CYnUaks0dmDdtSR8tq0E/3fdS2dBgLywZAP6OyRPDC6viJig9j3JWx1pDzbbSm3EoUk6ZOIXF2RGGsVH7pMlWiwXOiW0J0l66Q6kjexMkxGutX3GH4tsvgWPvJFVfPkiTYZ+dc9iT+FZ8RMUVTIuRLTa2S+w2hTYKgTpkTKeuw21FZGfNqdbaZSkrc60KcQn5JVBxwMA1qGbrCyvj6x0f+lNZ5mvQNJYzt0/8o++r4iYoSy+y7YnA3aWwlRQFiHEEFJJAxnhFSeTdztrfZQ+00hTbgBSdMiYJuiROGOHip3nOxypZD+q/xOVedw6v0Bn9r95VTxExRSjuHyh3Oj06KqjVsKp3sQpSTJ2pMK1bJr0lt8deaGRBdH173OGumFiyk6YHGUDDB70VqWZtmLMnvE/dFZPlhXUFcgrac1jN2zDkA8lZ4joFsXehQoV5QN8ot3mljhSoeqsDsOFkaHahxPkJFegnBIPJXn9pMNLT2lotCfIs16uG6mZDZS6zi1HDkJ8p1GtDVWdWhPrNa4noWJY8sW8u2VhR66d9ygKBPkAqO3OWkt2kHYrBXGCQaNaGyLKzxrMf3vdTbJCCX0DaT64Purk286f0Kiwboj1Bz/m2tWzutxkRtPAqz+pBNZVloSwR3vtFa9nmTGSgngW2PI0v3VvivOvoRFP/AKP/AGd7wLP8yqVnC/tS3nhW796KumYLs73gmf5tU3OGn4xtnHpefI/CvMaPStnO8s/ffynKxDPuPjNnwbP33PdW2s6rP36uacrFc+Y+Mmj9Wz7XTUBOJP8AVZY+qZ9bqKrGY0/pp8H/ADhVnQP6sK8HZvW83VYzIf8AWq8GOeqgg85w+Nrb37nqaRXonJvWWbv1cyqvPGc4fGlsPC47zaBXofJ3W2fwiuaVUYMf/pAD9Ns/g0DyrX7qs+5lX9Xn/sb59btVvP4P0xnvWfWp33VYNzh/q7aPsL/8ygKDmnTGUeTTjyBNeirN2dzvGf46885r0xlNXLaf4a9C2Ts7neM/x0YPMdlRGU08doQfLaavGfgSzY+JD330CqY2mMpt8bzf7yau2e8SxZuJt/nW6Ak82Z+K3xxWrm01nmapMZQbH/OwOVoGbQ/Fj3JaubTVEzaCMpoHJ+7uVQejbEeqK71n2KrzHlZEZVcPDbHP32K9NWDr1d4z7FV5qy8PjM/a3f39VRA0PPZjYLOP1pzmnK5mEPUXPDN8wmlM8YmxMfanOYcpDMKeoueHb5lNUFt3bCchPj6j+YKy/NEItjw4Gn+eZrU914+JH/A/zRWWZrf7RtI+rtHPs1EEMs5Coypaz2y4/wDztGrtnVxyYwP1pn12V6qNnOHxk+frk/urVX3OMmcnsD9Zs/7u6KoFsz+t/lZ9rlWbdf8A2NafsjnsNU7MdaL6HVHWQxPKFOirlurHxNavsj33VVHuGZxm1TFsZ8FaB6hR84QnK/8A4rPscombw/prHeWj7oNKZwP7Vn9VZ/mVodTQNxp+L7N4Fv1OCq/ntTJsPhnean8Kndxh+LrN4FPqdqHz0pkWLwzvMKP4VnqBTN0eoP8Ahl+thFZ/my6+yeGTzcVfM2ipYf8AD/yUVn+bc9UsnhE/iK0Cazmn4ysv2c84v31d9xZ+L2f2/wB4VVIzoj4xsv2dXOmrnuNPxc3yu8+qo9gXodd4/wAa81LEOP8AFaH+dVXpX5Xj/GvNlrEPWnitVp51VduH8xBPK+LQHCUjymt5zetxZU8grB7cLxaTwuJ9WNehdx7V2zI5B7KvEPVAnKFChXnBxVYNlFFx22I7W1unxKF8e2t6NYfusauW63DhU04PG3dPrTXo4Z/yf0I9ivhVVB3I7i1hspKQFKlcb27wg7eTjq1pNAmvXPDU6sidDXdFk6GW0t3FaMjeoWFmIg4DUcZ8tR+5fJag7plXUEE3A4oNjVBUSrV12A4qmDRTTlLNmFjLLCIbIwMKSMDIO/AwO0Vrue8j4OMmOqbeHQuwPLWR5TG8/bR98V6A3abnE29jQlZbhxKwoJC8RIgpVgQQo15eK8y+hUZVmBHV3/Bsex2qfnAI+EbRiP8A7AeI9ErwPiityze7kE2APq0mlU6u7NwIupbUtKQACeEnx1CZSzXoftrzqnyEKWl25okki8sqUi/MkGD5a81mi8NjCz9+rmnKxjPqR0c1iJutYbY3+MVt9r7Iz36uaXVN3e7gxbHFWoP6NSWQLpaDgJReUkySCOuIwqEK+yB/8ZxIAuWTE6uztVVcx+NsXHzaeerZLXuQbXk0ZOCylIbbQHAkEyhSVhRScDika6ic324cWFxx4uh0qCmwNGEXQl1WOBMkwKpbMZzokfCNpxE6R+RwYJivQlgGFn8IvmlVTsu5sE2u2Wlw2i4l26sp0QUQVApWAsq23fXV/tKQFsACAFqgf9pVRgxXP0R0U3JExZ45JtEnxYeUVP7nv/51/wCwPfzKm84u4joxRtIe0ZQ1dulsOAwokGSRGsjCp+zbl0IyebDekKZW0pd2CSoG8u7q1mYqgw3NqR8KuQZF61RG0SmDXoOydnc7xn+OqTuE3ACyvC0qfS5d0yAkNBEnSFAWSFGTCPXV4s/Z3e9a/jqA80KUPhNmCOyNeXokyOWrvnrA0Fnkx1J+J2nStYCpxObBLdsZc04UlVoU4UloAwlReCL4VOsATUznN3J9GNIcS4GywlwwWwsKCrpiJERd9dUFXzZf2Y7twtfNpqj5u4GVUAEHEavsy5rddze5RFksirNfCysu3lhAT2SRgkHAAQNeyqtuGzcizutWhb6XNHpAEhkIlQvNpUVXzOE4RtoC+WEb9XeM/wAdebd0kfCWsT0U9I4D8IL/AAr0u12VzvW/46zi2ZrQq2aU2hNx20LdKNDvgC5pigLv8MiYqAbZ3E/obEmB0U5j/wCO7TPML2F3w7XMirxnF3NdG2ZCEOJaLTwcEo0iSLqmykpvDt5nipbcNuQTk5DiL4dU45evBGjAAQlCUhN48BMzjeqgabrB8TP+CPO1lubSPhS1QQd5adXBp2a2S25K6Lye5Z71zSocRei9d36oMSJ1apqv7h9wAsVpddW6l46MJTda0YF8hSyrfm92NProgZVnQgW58yAdOnydCNY8lX/d2P0BiTA6Issk6gNC5jTvdXm06LtinhaEoS8d8hTN8putpSbqr4xISNmFWDdruZFpsWgbWGrim1BRTfm4LsKEiZBO2gKDmBPU3v8Atffdq/bqE/FFq+yWj7q6G4TcYnJwdBcDqnFJxDejSlKdQu3jJkqM8nBUlaLB0RY3GL13StPN3om7fvpvROMTMU6gyLcCsfCLKQQYS9qP1VLZxYGUQSYJszMce/cq1bi83IsVrLzjyXihEJutaPFYglRvqKsEnDhPFSm73cAbfaW3UvobBb0ZSpnSje3lBQ36eGIpYse7iTOTbP4L+cqmGeECLHJAGndxP2dyrTk7JCLJY0MIMhpsJvEQTvpUY2SScNlMd3+5I5SbbbDoaLbpXJb0gUChSCkpvJ7bhoQrWavFl4frCfW0iqHm7ELsmOIdQDwzfIHqrXs325hNgsxQVBa1OKUpQTcTgS2LqZMYJnXrNVrc3msFmtiXV2hLiWlBaQGbiyTeupK75gDkx4qtlshM6KfjCyEmOoL8Z0uAq27j/wCzU8r3PKo2cHcL8IO2dSXUNXEuIIU2XAQSFggBadqfXUzkbIKLFYQwk37iFkqi6CpSipRCfkiTgJPKajBYD13j/GvN+VExabWOC12nnlV6QVr8f415zy8Itlt+12nnVV34fzEEEpvWlhP0ifIk16OyE3dYQOIeyvPOQ279ubHAk+UkfhNejrCiG0jiFTHf8gOKFChXEANY5nFZu5QdPzlmQfMWqfvVsdZNneRctTDhwSph5BVsmUKSCdhOPkNdsB/zD2KDNdmkQ8ntk+UV3TJ7ZPlFfRMihrlJ6dPbJ8ooaZPbJ8oqgRtwkJ8I1zia9Mr1nlrzM8oEoAIPVWtv1ia9LqcE6xr4RXh4rzIqEbD1p793nV11vsq+9R7V0nYHklEhQO/cxBw7Kqa624kuL3wkJRhI+lBNeQoLT2Rnv1c0qu5T7C73ivYaStTiQ4ziMVr26+pKo+VHEhlySALitvFQD06/HTPJh3h8I7zq6dFYnWNfDTPJTgLcggi+7t+tXQCjXZnO8b9rlFtfZGO/XzSq60saVzEdY3t7+iWtY0jGI69e36pVAcy5/wBO73hqQOvx1HZcWOh3cR1vDxipAqE+OgGOR+xf9x7nl0Zns7veNfx0TI6hotY693nl0ZlQ07uI61r+OgBauysd85zZpPdB/wBM94NVHtahpWMflOc2aJugUOhnvBqoCSOvx0wyP2Ed+7zq6fE4+OmGRj1Ed+7zq6oFmuyud63/AB0S09kZ5V82aM0oaVwT8hr2uUS1HqjPfL5s1ADK3YV8g+8KeHX46ZZXMMuTgI/EU+Ovx1QMMj9hTyr5xVKM9kc5G/YqksjGWUx2znOrpVojSuDbdakbfl1AdeO/b5V/comUuxOd7+Irr6oW0OEr5s6qLlUwy4TgAkyTgPLQDwdd46aZN7GnlX99VO433jpnkwy2IxF5znVCgFE9kX3rf8dC09c3yr+4aAI0ixIm42Y263IMVy1HfN8alRx9TVq4aAFv7EvvacnX4/xprlEwy4TgAgyTgBhtNOiMTy1QNrCN5+05ziq6k9UV3qPauuWLFJjHfu6vCrrqeyKG24jDbrXQHHzvm++VzaqJlHsTneK9lGtA3zffHm1VzKHYnJwFxXsoByrX4/xrzrulEW22/an/AL5NeiSmvO+60Rb7aP1lz1wfxrvw/mA73Bs37eeIJHtNeh2hAHJWE5pWL9pcV9MjyAf51vArGK7mwChQoVzAKi8vZGTaUXFUKFAU1ebFuddF6VzfDQoUAU5rW+EVzpWN8NChQHU5rkAzNO05t0dsfKaFCgO9LhHbHymudLhHbq8412hQHOlyjt1ecaHS5T26vONdoUBzpcp7dXnGh0uk/OK840KFADpdJ+cV5x99Dpdj5xfnH30KFAA5ux84vzle+h0vPrV+er312hQHOl59avz1e+h0vPrV+er30KFADpe/Wr89Xvrhzek4F1Z5Vq99ChQHel+fnnPPV764M3xGp5zz1e+hQoAdL469M556vfQ6XyvnnPPVhyY4UKFABWb5REF5yO/V76H/AMAX8+76RXvrtCgCpzfqGp9wcjihy7aHS+VM6ZyTrOkVJ4NtChQHDm9VIOmckajfVI5McKC83qiCC84QdYK1EHlBNChQHel8r59z0ivfXEZvVJEB5wDgC1AcJ1GhQoDnS8VM6ZydRN9UxsEzx1w5vFSDpnJGo31SDqkY4YUKFAdXm+UQQXnCCIIK1EEcBE4ih0vl/POeer30KFAcRm9UMA84BJOC1DE4k6650vFTOmcmIm+qY1gTOrXQoUADm8WYOmcwMjfqwMRIxwwJ8tBeb5agQp5wg4EFaiCNoInGhQoAdL5z59zz1e+ou1ZripRN6STJJxJPCTtoUKWCz7jNx4sZmrlQoUAKFChQ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60375" y="1325562"/>
            <a:ext cx="3597275" cy="137953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부족한 건반 갯수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(24</a:t>
            </a:r>
            <a:r>
              <a:rPr lang="ko-KR" altLang="en-US" sz="2800" dirty="0" smtClean="0"/>
              <a:t>개</a:t>
            </a:r>
            <a:r>
              <a:rPr lang="en-US" altLang="ko-KR" sz="2800" dirty="0" smtClean="0"/>
              <a:t>-2</a:t>
            </a:r>
            <a:r>
              <a:rPr lang="ko-KR" altLang="en-US" sz="2800" dirty="0" smtClean="0"/>
              <a:t>옥타브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10" name="Down Arrow 9"/>
          <p:cNvSpPr/>
          <p:nvPr/>
        </p:nvSpPr>
        <p:spPr>
          <a:xfrm>
            <a:off x="1830387" y="3060699"/>
            <a:ext cx="857250" cy="16192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14" name="Rectangle 13"/>
          <p:cNvSpPr/>
          <p:nvPr/>
        </p:nvSpPr>
        <p:spPr>
          <a:xfrm>
            <a:off x="460375" y="4976812"/>
            <a:ext cx="3597275" cy="1379538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/>
              <a:t>옥타브 쉬프트</a:t>
            </a:r>
            <a:endParaRPr lang="en-US" altLang="ko-KR" sz="28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최소 옥타브 조절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518025" y="1837626"/>
            <a:ext cx="7501986" cy="3479567"/>
            <a:chOff x="4456959" y="1325562"/>
            <a:chExt cx="7501986" cy="3479567"/>
          </a:xfrm>
        </p:grpSpPr>
        <p:pic>
          <p:nvPicPr>
            <p:cNvPr id="15" name="Picture 10" descr="http://www.rolandus.com/images/community/insider/articles/2012-06-21_beyond_retro/jupiter-8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6959" y="1325562"/>
              <a:ext cx="7501986" cy="2665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26777" y="3991104"/>
              <a:ext cx="3562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/>
                <a:t>Roland - JUPITER-50</a:t>
              </a:r>
              <a:endParaRPr lang="ko-KR" alt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22555" y="4435797"/>
              <a:ext cx="298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보통 </a:t>
              </a:r>
              <a:r>
                <a:rPr lang="en-US" altLang="ko-KR" dirty="0" smtClean="0"/>
                <a:t>48~88</a:t>
              </a:r>
              <a:r>
                <a:rPr lang="ko-KR" altLang="en-US" dirty="0" smtClean="0"/>
                <a:t>개의 건반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972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몇가지 난점들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버튼 갯수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64" y="1753730"/>
            <a:ext cx="3180747" cy="1041564"/>
          </a:xfrm>
          <a:solidFill>
            <a:srgbClr val="002060"/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종류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기능에 따른 별개 버튼 할당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Down Arrow 6"/>
          <p:cNvSpPr/>
          <p:nvPr/>
        </p:nvSpPr>
        <p:spPr>
          <a:xfrm rot="16200000">
            <a:off x="3716113" y="1911842"/>
            <a:ext cx="647700" cy="72534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54915" y="1753730"/>
            <a:ext cx="3180747" cy="104156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핀 부족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배선 부담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27482" y="3069019"/>
            <a:ext cx="8028457" cy="3292637"/>
            <a:chOff x="2760412" y="3162087"/>
            <a:chExt cx="8028457" cy="3292637"/>
          </a:xfrm>
        </p:grpSpPr>
        <p:pic>
          <p:nvPicPr>
            <p:cNvPr id="6" name="Picture 8" descr="http://www.vintagesynth.com/novation/novakey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0412" y="3162087"/>
              <a:ext cx="8028457" cy="2965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060140" y="5993059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/>
                <a:t>novation </a:t>
              </a:r>
              <a:r>
                <a:rPr lang="en-US" altLang="ko-KR" sz="2400" dirty="0" smtClean="0"/>
                <a:t>- nova</a:t>
              </a:r>
              <a:endParaRPr lang="ko-KR" altLang="en-US" sz="2400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8765566" y="1793500"/>
            <a:ext cx="3180747" cy="1041564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itchFamily="18" charset="2"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상황에 따른 서로 다른 기능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 rot="16200000">
            <a:off x="7926764" y="1909283"/>
            <a:ext cx="647700" cy="72534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0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629989"/>
            <a:ext cx="12192000" cy="1325562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 smtClean="0"/>
              <a:t>웹 클라이언트 </a:t>
            </a:r>
            <a:r>
              <a:rPr lang="en-US" altLang="ko-KR" sz="4800" dirty="0" smtClean="0"/>
              <a:t>&amp; </a:t>
            </a:r>
            <a:r>
              <a:rPr lang="ko-KR" altLang="en-US" sz="4800" dirty="0" smtClean="0"/>
              <a:t>통신 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3346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506030" y="771525"/>
            <a:ext cx="52940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 smtClean="0"/>
              <a:t>HTML5, CSS3, Canvas, </a:t>
            </a:r>
            <a:r>
              <a:rPr lang="en-US" altLang="ko-KR" sz="2000" dirty="0" err="1" smtClean="0"/>
              <a:t>Javascript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Jquery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활용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웹 소켓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방식으로 값 변화시 실시간 전송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원격 </a:t>
            </a:r>
            <a:r>
              <a:rPr lang="en-US" altLang="ko-KR" sz="2000" dirty="0" smtClean="0"/>
              <a:t>16</a:t>
            </a:r>
            <a:r>
              <a:rPr lang="ko-KR" altLang="en-US" sz="2000" dirty="0" smtClean="0"/>
              <a:t>스텝 드럼 시퀀서 구현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드럼 라인과 드럼 음색을 선택 후 원하는 위치를 클릭하면 악기 쪽으로 재생 정보 전달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볼륨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리버브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팬 포트는 값 변화시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슬라이더 움직이는 도중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즉시 악기에 반영</a:t>
            </a:r>
            <a:endParaRPr lang="en-US" altLang="ko-KR" sz="2000" dirty="0" smtClean="0"/>
          </a:p>
          <a:p>
            <a:pPr marL="285750" indent="-285750">
              <a:buFontTx/>
              <a:buChar char="-"/>
            </a:pPr>
            <a:r>
              <a:rPr lang="ko-KR" altLang="en-US" sz="2000" dirty="0" smtClean="0"/>
              <a:t>나머지는 슬라이더 움직임이 끝난 후 반영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통신 부하를 줄이기 위함</a:t>
            </a:r>
            <a:r>
              <a:rPr lang="en-US" altLang="ko-KR" sz="20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5371"/>
          </a:xfrm>
        </p:spPr>
        <p:txBody>
          <a:bodyPr/>
          <a:lstStyle/>
          <a:p>
            <a:r>
              <a:rPr lang="ko-KR" altLang="en-US" dirty="0" smtClean="0"/>
              <a:t>브라우저에서 악기 연주 하기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" y="771525"/>
            <a:ext cx="615315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8344" y="2496456"/>
            <a:ext cx="6662056" cy="1929240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>
                <a:hlinkClick r:id="rId2"/>
              </a:rPr>
              <a:t>웹 기반 드럼 머신 연주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67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31"/>
          <p:cNvSpPr/>
          <p:nvPr/>
        </p:nvSpPr>
        <p:spPr>
          <a:xfrm>
            <a:off x="7100811" y="1726572"/>
            <a:ext cx="1424861" cy="163437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33" y="1322776"/>
            <a:ext cx="2529863" cy="25024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0" b="81618"/>
          <a:stretch/>
        </p:blipFill>
        <p:spPr>
          <a:xfrm>
            <a:off x="7769433" y="4344943"/>
            <a:ext cx="3028112" cy="49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33"/>
            <a:ext cx="10515600" cy="1325562"/>
          </a:xfrm>
        </p:spPr>
        <p:txBody>
          <a:bodyPr/>
          <a:lstStyle/>
          <a:p>
            <a:r>
              <a:rPr lang="ko-KR" altLang="en-US" dirty="0" smtClean="0"/>
              <a:t>통신 흐름</a:t>
            </a:r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66773" y="5314027"/>
            <a:ext cx="3028112" cy="70752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파싱된 </a:t>
            </a:r>
            <a:r>
              <a:rPr lang="en-US" altLang="ko-KR" sz="2400" dirty="0" smtClean="0"/>
              <a:t>JSON Object</a:t>
            </a:r>
          </a:p>
          <a:p>
            <a:pPr algn="ctr"/>
            <a:r>
              <a:rPr lang="en-US" altLang="ko-KR" sz="2400" dirty="0" smtClean="0"/>
              <a:t>{name, value}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055883" y="1776487"/>
            <a:ext cx="1424861" cy="163437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AutoShape 4" descr="node js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6" descr="node js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10" descr="node js에 대한 이미지 검색결과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AutoShape 12" descr="node js에 대한 이미지 검색결과"/>
          <p:cNvSpPr>
            <a:spLocks noChangeAspect="1" noChangeArrowheads="1"/>
          </p:cNvSpPr>
          <p:nvPr/>
        </p:nvSpPr>
        <p:spPr bwMode="auto">
          <a:xfrm>
            <a:off x="5287738" y="2029843"/>
            <a:ext cx="116185" cy="1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55144" y="3347793"/>
            <a:ext cx="162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소켓 이벤트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방출</a:t>
            </a:r>
            <a:endParaRPr lang="en-US" altLang="ko-KR" sz="2000" dirty="0" smtClean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t="22583" r="9859" b="10949"/>
          <a:stretch/>
        </p:blipFill>
        <p:spPr>
          <a:xfrm>
            <a:off x="8617527" y="1450586"/>
            <a:ext cx="3234788" cy="23250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875547" y="1319189"/>
            <a:ext cx="162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TCP </a:t>
            </a:r>
            <a:r>
              <a:rPr lang="ko-KR" altLang="en-US" sz="2000" dirty="0" smtClean="0"/>
              <a:t>소켓</a:t>
            </a:r>
            <a:endParaRPr lang="en-US" altLang="ko-KR" sz="20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913240" y="1334695"/>
            <a:ext cx="162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웹 소켓</a:t>
            </a:r>
            <a:endParaRPr lang="en-US" altLang="ko-KR" sz="2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8719405" y="2035925"/>
            <a:ext cx="923179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JSON</a:t>
            </a:r>
          </a:p>
          <a:p>
            <a:pPr algn="ctr"/>
            <a:r>
              <a:rPr lang="en-US" altLang="ko-KR" sz="2000" dirty="0" smtClean="0"/>
              <a:t>Object</a:t>
            </a:r>
          </a:p>
          <a:p>
            <a:pPr algn="ctr"/>
            <a:r>
              <a:rPr lang="en-US" altLang="ko-KR" sz="2000" dirty="0" smtClean="0"/>
              <a:t>(string)</a:t>
            </a:r>
          </a:p>
        </p:txBody>
      </p:sp>
      <p:cxnSp>
        <p:nvCxnSpPr>
          <p:cNvPr id="33" name="Curved Connector 32"/>
          <p:cNvCxnSpPr>
            <a:stCxn id="31" idx="2"/>
            <a:endCxn id="7" idx="0"/>
          </p:cNvCxnSpPr>
          <p:nvPr/>
        </p:nvCxnSpPr>
        <p:spPr>
          <a:xfrm rot="16200000" flipH="1">
            <a:off x="8585565" y="3647018"/>
            <a:ext cx="1293355" cy="102494"/>
          </a:xfrm>
          <a:prstGeom prst="curvedConnector3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/>
          <p:cNvSpPr/>
          <p:nvPr/>
        </p:nvSpPr>
        <p:spPr>
          <a:xfrm>
            <a:off x="8653389" y="4837568"/>
            <a:ext cx="1339870" cy="315916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ight Arrow 40"/>
          <p:cNvSpPr/>
          <p:nvPr/>
        </p:nvSpPr>
        <p:spPr>
          <a:xfrm rot="10800000">
            <a:off x="6962487" y="5124185"/>
            <a:ext cx="614138" cy="108720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874432" y="4724075"/>
            <a:ext cx="82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I2C</a:t>
            </a:r>
            <a:endParaRPr lang="ko-KR" alt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9381738" y="3849834"/>
            <a:ext cx="1907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이더넷 보드</a:t>
            </a:r>
            <a:endParaRPr lang="ko-KR" alt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765175" y="3849834"/>
            <a:ext cx="156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브라우저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4940500" y="3131504"/>
            <a:ext cx="156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mtClean="0"/>
              <a:t>서버</a:t>
            </a:r>
            <a:endParaRPr lang="ko-KR" altLang="en-US" sz="2400" dirty="0"/>
          </a:p>
        </p:txBody>
      </p:sp>
      <p:pic>
        <p:nvPicPr>
          <p:cNvPr id="4112" name="Picture 16" descr="http://www.freezner.com/wp-content/uploads/2015/04/nodejs-dark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14" y="2100312"/>
            <a:ext cx="2305418" cy="98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83" y="4344943"/>
            <a:ext cx="3421500" cy="201140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31381" y="6356350"/>
            <a:ext cx="1252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악기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4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389632" cy="865632"/>
          </a:xfrm>
        </p:spPr>
        <p:txBody>
          <a:bodyPr/>
          <a:lstStyle/>
          <a:p>
            <a:r>
              <a:rPr lang="ko-KR" altLang="en-US" dirty="0" smtClean="0"/>
              <a:t>덧붙임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040" y="865632"/>
            <a:ext cx="11675260" cy="5376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463400" y="1786128"/>
            <a:ext cx="8010144" cy="1335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사물들의 소유주의 필요와 이익에 근거하여 점차적으로 인터넷에 </a:t>
            </a:r>
            <a:r>
              <a:rPr lang="ko-KR" altLang="en-US" sz="3200" dirty="0" smtClean="0">
                <a:solidFill>
                  <a:schemeClr val="tx1"/>
                </a:solidFill>
              </a:rPr>
              <a:t>연결</a:t>
            </a:r>
            <a:endParaRPr lang="en-US" altLang="ko-KR" sz="32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3400" y="1199388"/>
            <a:ext cx="1712872" cy="5318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>
                <a:solidFill>
                  <a:schemeClr val="tx1"/>
                </a:solidFill>
              </a:rPr>
              <a:t>IoT</a:t>
            </a:r>
            <a:r>
              <a:rPr lang="ko-KR" altLang="en-US" sz="2400" dirty="0" smtClean="0">
                <a:solidFill>
                  <a:schemeClr val="tx1"/>
                </a:solidFill>
              </a:rPr>
              <a:t>의 정의</a:t>
            </a:r>
            <a:r>
              <a:rPr lang="en-US" altLang="ko-KR" sz="24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400" y="3361182"/>
            <a:ext cx="8010144" cy="2466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tx1"/>
                </a:solidFill>
              </a:rPr>
              <a:t>어느 정도 인지도 있는 오픈 소스만 </a:t>
            </a:r>
            <a:r>
              <a:rPr lang="ko-KR" altLang="en-US" sz="3200" dirty="0" smtClean="0">
                <a:solidFill>
                  <a:schemeClr val="tx1"/>
                </a:solidFill>
              </a:rPr>
              <a:t>표기</a:t>
            </a:r>
            <a:endParaRPr lang="en-US" altLang="ko-KR" sz="3200" dirty="0" smtClean="0">
              <a:solidFill>
                <a:schemeClr val="tx1"/>
              </a:solidFill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-&gt;</a:t>
            </a:r>
            <a:r>
              <a:rPr lang="ko-KR" altLang="en-US" sz="2400" dirty="0" smtClean="0">
                <a:solidFill>
                  <a:schemeClr val="tx1"/>
                </a:solidFill>
              </a:rPr>
              <a:t>이외에도 </a:t>
            </a:r>
            <a:r>
              <a:rPr lang="en-US" altLang="ko-KR" sz="2400" dirty="0">
                <a:solidFill>
                  <a:schemeClr val="tx1"/>
                </a:solidFill>
              </a:rPr>
              <a:t>MPR121</a:t>
            </a:r>
            <a:r>
              <a:rPr lang="ko-KR" altLang="en-US" sz="2400" dirty="0">
                <a:solidFill>
                  <a:schemeClr val="tx1"/>
                </a:solidFill>
              </a:rPr>
              <a:t> 관련 레지스터 세팅하고 읽고 쓰는 코드나 아두이노 </a:t>
            </a:r>
            <a:r>
              <a:rPr lang="en-US" altLang="ko-KR" sz="2400" dirty="0">
                <a:solidFill>
                  <a:schemeClr val="tx1"/>
                </a:solidFill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</a:rPr>
              <a:t>노드</a:t>
            </a:r>
            <a:r>
              <a:rPr lang="en-US" altLang="ko-KR" sz="2400" dirty="0" err="1">
                <a:solidFill>
                  <a:schemeClr val="tx1"/>
                </a:solidFill>
              </a:rPr>
              <a:t>js</a:t>
            </a:r>
            <a:r>
              <a:rPr lang="en-US" altLang="ko-KR" sz="2400" dirty="0">
                <a:solidFill>
                  <a:schemeClr val="tx1"/>
                </a:solidFill>
              </a:rPr>
              <a:t> – </a:t>
            </a:r>
            <a:r>
              <a:rPr lang="ko-KR" altLang="en-US" sz="2400" dirty="0">
                <a:solidFill>
                  <a:schemeClr val="tx1"/>
                </a:solidFill>
              </a:rPr>
              <a:t>웹 브라우저 간의 간략한 웹 소켓 통신 구조 코드도 이용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en-US" altLang="ko-K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072" y="2740026"/>
            <a:ext cx="1884218" cy="1245466"/>
          </a:xfrm>
        </p:spPr>
        <p:txBody>
          <a:bodyPr/>
          <a:lstStyle/>
          <a:p>
            <a:pPr algn="ctr"/>
            <a:r>
              <a:rPr lang="en-US" altLang="ko-KR" dirty="0" smtClean="0"/>
              <a:t>Q&amp;A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8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67"/>
            <a:ext cx="4395086" cy="89651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전체 구조</a:t>
            </a:r>
            <a:endParaRPr lang="ko-KR" altLang="en-US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AutoShape 2" descr="node js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node js에 대한 이미지 검색결과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55319" y="1762536"/>
            <a:ext cx="112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TCP </a:t>
            </a:r>
            <a:r>
              <a:rPr lang="ko-KR" altLang="en-US" dirty="0" smtClean="0"/>
              <a:t>소켓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030952" y="1948656"/>
            <a:ext cx="134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Web </a:t>
            </a:r>
            <a:r>
              <a:rPr lang="ko-KR" altLang="en-US" dirty="0" smtClean="0"/>
              <a:t>소켓</a:t>
            </a:r>
            <a:endParaRPr lang="ko-KR" altLang="en-US" dirty="0"/>
          </a:p>
        </p:txBody>
      </p:sp>
      <p:sp>
        <p:nvSpPr>
          <p:cNvPr id="23" name="Rectangle 22"/>
          <p:cNvSpPr/>
          <p:nvPr/>
        </p:nvSpPr>
        <p:spPr>
          <a:xfrm>
            <a:off x="7830135" y="2466015"/>
            <a:ext cx="1699569" cy="9761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웹 클라이언트</a:t>
            </a:r>
            <a:endParaRPr lang="en-US" altLang="ko-KR" dirty="0" smtClean="0">
              <a:solidFill>
                <a:srgbClr val="00206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002060"/>
                </a:solidFill>
              </a:rPr>
              <a:t>(</a:t>
            </a:r>
            <a:r>
              <a:rPr lang="ko-KR" altLang="en-US" dirty="0" smtClean="0">
                <a:solidFill>
                  <a:srgbClr val="002060"/>
                </a:solidFill>
              </a:rPr>
              <a:t>브라우저</a:t>
            </a:r>
            <a:r>
              <a:rPr lang="en-US" altLang="ko-KR" dirty="0" smtClean="0">
                <a:solidFill>
                  <a:srgbClr val="002060"/>
                </a:solidFill>
              </a:rPr>
              <a:t>)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55751" y="2842475"/>
            <a:ext cx="1699569" cy="9761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이더넷 보드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55751" y="3818654"/>
            <a:ext cx="1699569" cy="4484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I2C</a:t>
            </a:r>
            <a:endParaRPr lang="ko-KR" altLang="en-US" dirty="0"/>
          </a:p>
        </p:txBody>
      </p:sp>
      <p:sp>
        <p:nvSpPr>
          <p:cNvPr id="19" name="Rectangle 18"/>
          <p:cNvSpPr/>
          <p:nvPr/>
        </p:nvSpPr>
        <p:spPr>
          <a:xfrm>
            <a:off x="3361296" y="4273882"/>
            <a:ext cx="1699569" cy="9761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신디사이저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0" b="81618"/>
          <a:stretch/>
        </p:blipFill>
        <p:spPr>
          <a:xfrm>
            <a:off x="601874" y="1875673"/>
            <a:ext cx="3028112" cy="492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0" b="85245"/>
          <a:stretch/>
        </p:blipFill>
        <p:spPr>
          <a:xfrm>
            <a:off x="3966064" y="6164677"/>
            <a:ext cx="5141730" cy="4328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8" y="5918601"/>
            <a:ext cx="2762250" cy="447675"/>
          </a:xfrm>
          <a:prstGeom prst="rect">
            <a:avLst/>
          </a:prstGeom>
        </p:spPr>
      </p:pic>
      <p:cxnSp>
        <p:nvCxnSpPr>
          <p:cNvPr id="30" name="Curved Connector 29"/>
          <p:cNvCxnSpPr>
            <a:stCxn id="24" idx="2"/>
            <a:endCxn id="16" idx="1"/>
          </p:cNvCxnSpPr>
          <p:nvPr/>
        </p:nvCxnSpPr>
        <p:spPr>
          <a:xfrm rot="16200000" flipH="1">
            <a:off x="2254707" y="2229520"/>
            <a:ext cx="962267" cy="1239821"/>
          </a:xfrm>
          <a:prstGeom prst="curved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6" idx="0"/>
            <a:endCxn id="19" idx="2"/>
          </p:cNvCxnSpPr>
          <p:nvPr/>
        </p:nvCxnSpPr>
        <p:spPr>
          <a:xfrm rot="5400000" flipH="1" flipV="1">
            <a:off x="3029982" y="4737502"/>
            <a:ext cx="668540" cy="1693658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/>
          <p:nvPr/>
        </p:nvCxnSpPr>
        <p:spPr>
          <a:xfrm rot="16200000" flipV="1">
            <a:off x="4445869" y="5408188"/>
            <a:ext cx="997866" cy="57026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55319" y="4267071"/>
            <a:ext cx="1388937" cy="9829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39" name="Oval 38"/>
          <p:cNvSpPr/>
          <p:nvPr/>
        </p:nvSpPr>
        <p:spPr>
          <a:xfrm>
            <a:off x="8021509" y="4185735"/>
            <a:ext cx="1410161" cy="14101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42" name="Up-Down Arrow 41"/>
          <p:cNvSpPr/>
          <p:nvPr/>
        </p:nvSpPr>
        <p:spPr>
          <a:xfrm rot="16200000">
            <a:off x="6930047" y="4265921"/>
            <a:ext cx="431800" cy="1092618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Up-Down Arrow 44"/>
          <p:cNvSpPr/>
          <p:nvPr/>
        </p:nvSpPr>
        <p:spPr>
          <a:xfrm>
            <a:off x="8510689" y="3496011"/>
            <a:ext cx="431800" cy="635906"/>
          </a:xfrm>
          <a:prstGeom prst="up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Rectangle 45"/>
          <p:cNvSpPr/>
          <p:nvPr/>
        </p:nvSpPr>
        <p:spPr>
          <a:xfrm>
            <a:off x="3359241" y="2396259"/>
            <a:ext cx="1699569" cy="4484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Ethernet</a:t>
            </a:r>
            <a:endParaRPr lang="ko-KR" altLang="en-US" dirty="0"/>
          </a:p>
        </p:txBody>
      </p:sp>
      <p:sp>
        <p:nvSpPr>
          <p:cNvPr id="35" name="Rectangle 34"/>
          <p:cNvSpPr/>
          <p:nvPr/>
        </p:nvSpPr>
        <p:spPr>
          <a:xfrm>
            <a:off x="5660570" y="625989"/>
            <a:ext cx="1949803" cy="84356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002060"/>
                </a:solidFill>
              </a:rPr>
              <a:t>서버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 rot="7927679">
            <a:off x="7984592" y="1287186"/>
            <a:ext cx="498764" cy="945961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Down Arrow 35"/>
          <p:cNvSpPr/>
          <p:nvPr/>
        </p:nvSpPr>
        <p:spPr>
          <a:xfrm rot="2891659">
            <a:off x="4576365" y="1357382"/>
            <a:ext cx="498764" cy="945961"/>
          </a:xfrm>
          <a:prstGeom prst="down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6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23" grpId="0" animBg="1"/>
      <p:bldP spid="16" grpId="0" animBg="1"/>
      <p:bldP spid="17" grpId="0" animBg="1"/>
      <p:bldP spid="19" grpId="0" animBg="1"/>
      <p:bldP spid="37" grpId="0" animBg="1"/>
      <p:bldP spid="39" grpId="0" animBg="1"/>
      <p:bldP spid="42" grpId="0" animBg="1"/>
      <p:bldP spid="45" grpId="0" animBg="1"/>
      <p:bldP spid="46" grpId="0" animBg="1"/>
      <p:bldP spid="35" grpId="0" animBg="1"/>
      <p:bldP spid="3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216237" cy="9604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신디사이저</a:t>
            </a:r>
            <a:r>
              <a:rPr lang="ko-KR" altLang="en-US" sz="4000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5</a:t>
            </a:fld>
            <a:endParaRPr lang="ko-KR" alt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15865099"/>
              </p:ext>
            </p:extLst>
          </p:nvPr>
        </p:nvGraphicFramePr>
        <p:xfrm>
          <a:off x="2341584" y="937683"/>
          <a:ext cx="8609445" cy="5783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17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778171" cy="885371"/>
          </a:xfrm>
        </p:spPr>
        <p:txBody>
          <a:bodyPr/>
          <a:lstStyle/>
          <a:p>
            <a:r>
              <a:rPr lang="ko-KR" altLang="en-US" dirty="0" smtClean="0"/>
              <a:t>신디사이저 전체 사진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52581" y="886502"/>
            <a:ext cx="7536546" cy="56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0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5808"/>
            <a:ext cx="12192000" cy="919742"/>
          </a:xfrm>
        </p:spPr>
        <p:txBody>
          <a:bodyPr/>
          <a:lstStyle/>
          <a:p>
            <a:pPr algn="ctr"/>
            <a:r>
              <a:rPr lang="ko-KR" altLang="en-US" dirty="0" smtClean="0"/>
              <a:t>부품 별 설명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2383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마이크로컨트롤러</a:t>
            </a:r>
            <a:endParaRPr lang="ko-KR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6657428" y="1593145"/>
            <a:ext cx="5384800" cy="4643602"/>
            <a:chOff x="243305" y="1564236"/>
            <a:chExt cx="5162072" cy="44578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7" t="18228" r="3882" b="6666"/>
            <a:stretch/>
          </p:blipFill>
          <p:spPr>
            <a:xfrm>
              <a:off x="335665" y="1564236"/>
              <a:ext cx="5069712" cy="362122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3305" y="5401571"/>
              <a:ext cx="5162072" cy="62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통신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아두이노 우노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+ </a:t>
              </a:r>
              <a:r>
                <a:rPr lang="ko-KR" altLang="en-US" dirty="0" smtClean="0"/>
                <a:t>이더넷 쉴드</a:t>
              </a:r>
              <a:r>
                <a:rPr lang="en-US" altLang="ko-KR" dirty="0" smtClean="0"/>
                <a:t>)</a:t>
              </a:r>
            </a:p>
            <a:p>
              <a:pPr algn="ctr"/>
              <a:r>
                <a:rPr lang="en-US" altLang="ko-KR" dirty="0" smtClean="0"/>
                <a:t>- </a:t>
              </a:r>
              <a:r>
                <a:rPr lang="ko-KR" altLang="en-US" dirty="0" smtClean="0"/>
                <a:t>서버에서 받은 정보를 우노로 전달</a:t>
              </a:r>
              <a:endParaRPr lang="ko-KR" alt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2093" y="1593145"/>
            <a:ext cx="6395335" cy="4643602"/>
            <a:chOff x="6055575" y="1564236"/>
            <a:chExt cx="6136425" cy="44578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1" t="16203" r="6287" b="13249"/>
            <a:stretch/>
          </p:blipFill>
          <p:spPr>
            <a:xfrm>
              <a:off x="6055575" y="1564236"/>
              <a:ext cx="6136425" cy="362122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sp>
          <p:nvSpPr>
            <p:cNvPr id="8" name="TextBox 7"/>
            <p:cNvSpPr txBox="1"/>
            <p:nvPr/>
          </p:nvSpPr>
          <p:spPr>
            <a:xfrm>
              <a:off x="6055576" y="5401571"/>
              <a:ext cx="6136424" cy="62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악기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아두에노 메가</a:t>
              </a:r>
              <a:r>
                <a:rPr lang="en-US" altLang="ko-KR" dirty="0" smtClean="0"/>
                <a:t>)</a:t>
              </a:r>
            </a:p>
            <a:p>
              <a:pPr algn="ctr"/>
              <a:r>
                <a:rPr lang="en-US" altLang="ko-KR" dirty="0" smtClean="0"/>
                <a:t>- </a:t>
              </a:r>
              <a:r>
                <a:rPr lang="ko-KR" altLang="en-US" dirty="0" smtClean="0"/>
                <a:t>악기 내부의 소프트웨어 구현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870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di-protocol.wikispaces.com/file/view/midi-message.png/251982422/598x296/midi-mess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357" y="3178868"/>
            <a:ext cx="7417096" cy="35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17"/>
            <a:ext cx="11187897" cy="1005426"/>
          </a:xfrm>
        </p:spPr>
        <p:txBody>
          <a:bodyPr/>
          <a:lstStyle/>
          <a:p>
            <a:r>
              <a:rPr lang="ko-KR" altLang="en-US" dirty="0" smtClean="0"/>
              <a:t>미디 프로토콜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4EDBF-B1F2-4720-ADD7-2CD8447B130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8693" y="1029596"/>
            <a:ext cx="45447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미디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Musical Instrument Digital </a:t>
            </a:r>
            <a:r>
              <a:rPr lang="en-US" altLang="ko-KR" sz="2000" dirty="0" smtClean="0"/>
              <a:t>Interface)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전자 악기 간 통신 규약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ko-KR" sz="2000" dirty="0" smtClean="0"/>
              <a:t>16</a:t>
            </a:r>
            <a:r>
              <a:rPr lang="ko-KR" altLang="en-US" sz="2000" dirty="0" smtClean="0"/>
              <a:t>개의 채널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명령 바이트</a:t>
            </a:r>
            <a:r>
              <a:rPr lang="en-US" altLang="ko-KR" sz="2000" dirty="0" smtClean="0"/>
              <a:t>(MIDI Messages)</a:t>
            </a:r>
            <a:r>
              <a:rPr lang="ko-KR" altLang="en-US" sz="2000" dirty="0" smtClean="0"/>
              <a:t>로 수행할 명령과 채널 명시</a:t>
            </a:r>
            <a:endParaRPr lang="en-US" altLang="ko-KR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 smtClean="0"/>
              <a:t>데이터 바이트로 명령 바이트에 맞는 인자 전달</a:t>
            </a:r>
            <a:endParaRPr lang="en-US" altLang="ko-KR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37977" y="1577163"/>
            <a:ext cx="284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명령어 형식</a:t>
            </a:r>
            <a:endParaRPr lang="ko-KR" altLang="en-US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3567640" y="1146828"/>
            <a:ext cx="7820813" cy="2108342"/>
            <a:chOff x="1312167" y="2487162"/>
            <a:chExt cx="7820813" cy="2108342"/>
          </a:xfrm>
        </p:grpSpPr>
        <p:grpSp>
          <p:nvGrpSpPr>
            <p:cNvPr id="5" name="Group 4"/>
            <p:cNvGrpSpPr/>
            <p:nvPr/>
          </p:nvGrpSpPr>
          <p:grpSpPr>
            <a:xfrm>
              <a:off x="1312167" y="2487162"/>
              <a:ext cx="7820813" cy="2108342"/>
              <a:chOff x="1493685" y="2454527"/>
              <a:chExt cx="7820813" cy="2108342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372801" y="2454527"/>
                <a:ext cx="5941697" cy="777015"/>
                <a:chOff x="-1" y="0"/>
                <a:chExt cx="3146856" cy="759134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0" y="0"/>
                  <a:ext cx="1078526" cy="30777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ko-KR" sz="1600" kern="1200" dirty="0">
                      <a:solidFill>
                        <a:srgbClr val="FFFFFF"/>
                      </a:solidFill>
                      <a:effectLst/>
                      <a:latin typeface="굴림" panose="020B0600000101010101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명령 바이트</a:t>
                  </a:r>
                  <a:endParaRPr lang="ko-KR" sz="28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1078526" y="0"/>
                  <a:ext cx="1025926" cy="30777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ko-KR" sz="1600" kern="1200" dirty="0">
                      <a:solidFill>
                        <a:srgbClr val="FFFFFF"/>
                      </a:solidFill>
                      <a:effectLst/>
                      <a:latin typeface="굴림" panose="020B0600000101010101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데이터 바이트</a:t>
                  </a:r>
                  <a:endParaRPr lang="ko-KR" sz="28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2104452" y="0"/>
                  <a:ext cx="1042403" cy="30777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ko-KR" sz="1600" kern="1200" dirty="0">
                      <a:solidFill>
                        <a:srgbClr val="FFFFFF"/>
                      </a:solidFill>
                      <a:effectLst/>
                      <a:latin typeface="굴림" panose="020B0600000101010101" pitchFamily="50" charset="-127"/>
                      <a:ea typeface="맑은 고딕" panose="020B0503020000020004" pitchFamily="50" charset="-127"/>
                      <a:cs typeface="Times New Roman" panose="02020603050405020304" pitchFamily="18" charset="0"/>
                    </a:rPr>
                    <a:t>데이터 바이트</a:t>
                  </a:r>
                  <a:endParaRPr lang="ko-KR" sz="28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4" name="TextBox 24"/>
                <p:cNvSpPr txBox="1"/>
                <p:nvPr/>
              </p:nvSpPr>
              <p:spPr>
                <a:xfrm>
                  <a:off x="-1" y="307770"/>
                  <a:ext cx="1078527" cy="45104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en-US" sz="2400" kern="1200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8 bits</a:t>
                  </a:r>
                  <a:endParaRPr lang="ko-KR" sz="16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5" name="TextBox 31"/>
                <p:cNvSpPr txBox="1"/>
                <p:nvPr/>
              </p:nvSpPr>
              <p:spPr>
                <a:xfrm>
                  <a:off x="1078526" y="307770"/>
                  <a:ext cx="1025926" cy="45104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en-US" sz="2400" kern="1200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7 bits</a:t>
                  </a:r>
                  <a:endParaRPr lang="ko-KR" sz="16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  <p:sp>
              <p:nvSpPr>
                <p:cNvPr id="16" name="TextBox 32"/>
                <p:cNvSpPr txBox="1"/>
                <p:nvPr/>
              </p:nvSpPr>
              <p:spPr>
                <a:xfrm>
                  <a:off x="2104452" y="308093"/>
                  <a:ext cx="1025925" cy="451041"/>
                </a:xfrm>
                <a:prstGeom prst="rect">
                  <a:avLst/>
                </a:prstGeom>
                <a:no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 latinLnBrk="1">
                    <a:spcAft>
                      <a:spcPts val="0"/>
                    </a:spcAft>
                  </a:pPr>
                  <a:r>
                    <a:rPr lang="en-US" sz="2400" kern="1200" dirty="0">
                      <a:solidFill>
                        <a:srgbClr val="000000"/>
                      </a:solidFill>
                      <a:effectLst/>
                      <a:latin typeface="맑은 고딕" panose="020B0503020000020004" pitchFamily="50" charset="-127"/>
                      <a:ea typeface="굴림" panose="020B0600000101010101" pitchFamily="50" charset="-127"/>
                      <a:cs typeface="Times New Roman" panose="02020603050405020304" pitchFamily="18" charset="0"/>
                    </a:rPr>
                    <a:t>7 bits</a:t>
                  </a:r>
                  <a:endParaRPr lang="ko-KR" sz="1600" dirty="0">
                    <a:effectLst/>
                    <a:latin typeface="굴림" panose="020B0600000101010101" pitchFamily="50" charset="-127"/>
                    <a:ea typeface="굴림" panose="020B0600000101010101" pitchFamily="50" charset="-127"/>
                    <a:cs typeface="굴림" panose="020B0600000101010101" pitchFamily="50" charset="-127"/>
                  </a:endParaRPr>
                </a:p>
              </p:txBody>
            </p:sp>
          </p:grpSp>
          <p:cxnSp>
            <p:nvCxnSpPr>
              <p:cNvPr id="24" name="Straight Arrow Connector 23"/>
              <p:cNvCxnSpPr>
                <a:stCxn id="22" idx="2"/>
              </p:cNvCxnSpPr>
              <p:nvPr/>
            </p:nvCxnSpPr>
            <p:spPr>
              <a:xfrm flipH="1">
                <a:off x="1493685" y="3786665"/>
                <a:ext cx="2388218" cy="77620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4"/>
            <p:cNvSpPr txBox="1"/>
            <p:nvPr/>
          </p:nvSpPr>
          <p:spPr>
            <a:xfrm>
              <a:off x="3191283" y="3357635"/>
              <a:ext cx="1018203" cy="46166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r>
                <a:rPr lang="en-US" sz="2400" kern="1200" dirty="0" smtClean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24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bits</a:t>
              </a:r>
              <a:endParaRPr lang="ko-KR" sz="16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09487" y="3357634"/>
              <a:ext cx="1018203" cy="461665"/>
            </a:xfrm>
            <a:prstGeom prst="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en-US" sz="2400" dirty="0">
                  <a:solidFill>
                    <a:srgbClr val="000000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4</a:t>
              </a:r>
              <a:r>
                <a:rPr lang="en-US" sz="2400" kern="1200" dirty="0" smtClean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 </a:t>
              </a:r>
              <a:r>
                <a:rPr lang="en-US" sz="24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굴림" panose="020B0600000101010101" pitchFamily="50" charset="-127"/>
                  <a:cs typeface="Times New Roman" panose="02020603050405020304" pitchFamily="18" charset="0"/>
                </a:rPr>
                <a:t>bits</a:t>
              </a:r>
              <a:endParaRPr lang="ko-KR" sz="1600" dirty="0"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209485" y="3877273"/>
              <a:ext cx="1018204" cy="5255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Channel</a:t>
              </a:r>
            </a:p>
            <a:p>
              <a:pPr algn="ctr"/>
              <a:r>
                <a:rPr lang="en-US" altLang="ko-KR" dirty="0" smtClean="0"/>
                <a:t>(0~15)</a:t>
              </a:r>
              <a:endParaRPr lang="ko-KR" altLang="en-US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5" y="3255170"/>
            <a:ext cx="3434685" cy="315833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700795" y="2382451"/>
            <a:ext cx="3751514" cy="4172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Command</a:t>
            </a:r>
            <a:r>
              <a:rPr lang="ko-KR" altLang="en-US" sz="2400" dirty="0" smtClean="0"/>
              <a:t>에 따른 인자 </a:t>
            </a:r>
            <a:endParaRPr lang="ko-KR" altLang="en-US" sz="2400" dirty="0"/>
          </a:p>
        </p:txBody>
      </p:sp>
      <p:cxnSp>
        <p:nvCxnSpPr>
          <p:cNvPr id="41" name="Elbow Connector 40"/>
          <p:cNvCxnSpPr>
            <a:stCxn id="15" idx="2"/>
            <a:endCxn id="37" idx="0"/>
          </p:cNvCxnSpPr>
          <p:nvPr/>
        </p:nvCxnSpPr>
        <p:spPr>
          <a:xfrm rot="16200000" flipH="1">
            <a:off x="8784661" y="1590559"/>
            <a:ext cx="458939" cy="1124844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6" idx="2"/>
            <a:endCxn id="37" idx="0"/>
          </p:cNvCxnSpPr>
          <p:nvPr/>
        </p:nvCxnSpPr>
        <p:spPr>
          <a:xfrm rot="5400000">
            <a:off x="9753371" y="1747025"/>
            <a:ext cx="458608" cy="812245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74295" y="3276365"/>
            <a:ext cx="153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Example)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56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21992</TotalTime>
  <Words>1232</Words>
  <Application>Microsoft Office PowerPoint</Application>
  <PresentationFormat>와이드스크린</PresentationFormat>
  <Paragraphs>342</Paragraphs>
  <Slides>37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굴림</vt:lpstr>
      <vt:lpstr>맑은 고딕</vt:lpstr>
      <vt:lpstr>Arial</vt:lpstr>
      <vt:lpstr>Calibri</vt:lpstr>
      <vt:lpstr>Calibri Light</vt:lpstr>
      <vt:lpstr>Times New Roman</vt:lpstr>
      <vt:lpstr>Wingdings</vt:lpstr>
      <vt:lpstr>Wingdings 2</vt:lpstr>
      <vt:lpstr>HDOfficeLightV0</vt:lpstr>
      <vt:lpstr>신디사이저와 IoT</vt:lpstr>
      <vt:lpstr>목차</vt:lpstr>
      <vt:lpstr>동기</vt:lpstr>
      <vt:lpstr>전체 구조</vt:lpstr>
      <vt:lpstr>신디사이저 구성</vt:lpstr>
      <vt:lpstr>신디사이저 전체 사진</vt:lpstr>
      <vt:lpstr>부품 별 설명</vt:lpstr>
      <vt:lpstr>마이크로컨트롤러</vt:lpstr>
      <vt:lpstr>미디 프로토콜</vt:lpstr>
      <vt:lpstr>미디 보드</vt:lpstr>
      <vt:lpstr>건반 만들기  – MPR121(정전식 터치 센서)</vt:lpstr>
      <vt:lpstr>건반 만들기  – 재료 선택</vt:lpstr>
      <vt:lpstr>건반 모습</vt:lpstr>
      <vt:lpstr>디스플레이  - LCD, 7segment</vt:lpstr>
      <vt:lpstr>디스플레이    - LED 패널(쉬프트 레지스터 + LED)</vt:lpstr>
      <vt:lpstr>스위치</vt:lpstr>
      <vt:lpstr>사용된 연장들</vt:lpstr>
      <vt:lpstr>PowerPoint 프레젠테이션</vt:lpstr>
      <vt:lpstr>음악 프로그래밍</vt:lpstr>
      <vt:lpstr>노트의 길이</vt:lpstr>
      <vt:lpstr>노트(note), 마디(measure), 선율(melody)</vt:lpstr>
      <vt:lpstr>미디 라이브러리</vt:lpstr>
      <vt:lpstr>템포와 타이머</vt:lpstr>
      <vt:lpstr>음색 리스트</vt:lpstr>
      <vt:lpstr>내부 자료 구조 – 채널 </vt:lpstr>
      <vt:lpstr>내부 자료 구조 – 드럼 시퀀싱</vt:lpstr>
      <vt:lpstr>드럼 시퀀싱 시연 영상</vt:lpstr>
      <vt:lpstr>신디사이저 연주</vt:lpstr>
      <vt:lpstr>신디사이저 기능</vt:lpstr>
      <vt:lpstr>몇가지 난점들 – 건반 갯수</vt:lpstr>
      <vt:lpstr>몇가지 난점들 – 버튼 갯수 </vt:lpstr>
      <vt:lpstr>웹 클라이언트 &amp; 통신 </vt:lpstr>
      <vt:lpstr>브라우저에서 악기 연주 하기</vt:lpstr>
      <vt:lpstr>웹 기반 드럼 머신 연주</vt:lpstr>
      <vt:lpstr>통신 흐름</vt:lpstr>
      <vt:lpstr>덧붙임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신디사이저와 IoT</dc:title>
  <dc:creator>astral</dc:creator>
  <cp:lastModifiedBy>astral</cp:lastModifiedBy>
  <cp:revision>164</cp:revision>
  <dcterms:created xsi:type="dcterms:W3CDTF">2015-10-14T17:26:16Z</dcterms:created>
  <dcterms:modified xsi:type="dcterms:W3CDTF">2016-07-17T05:59:38Z</dcterms:modified>
</cp:coreProperties>
</file>